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00" r:id="rId2"/>
    <p:sldId id="322" r:id="rId3"/>
    <p:sldId id="323" r:id="rId4"/>
    <p:sldId id="256" r:id="rId5"/>
    <p:sldId id="273" r:id="rId6"/>
    <p:sldId id="257" r:id="rId7"/>
    <p:sldId id="258" r:id="rId8"/>
    <p:sldId id="281" r:id="rId9"/>
    <p:sldId id="287" r:id="rId10"/>
    <p:sldId id="288" r:id="rId11"/>
    <p:sldId id="259" r:id="rId12"/>
    <p:sldId id="272" r:id="rId13"/>
    <p:sldId id="291" r:id="rId14"/>
    <p:sldId id="282" r:id="rId15"/>
    <p:sldId id="286" r:id="rId16"/>
    <p:sldId id="264" r:id="rId17"/>
    <p:sldId id="271" r:id="rId18"/>
    <p:sldId id="275" r:id="rId19"/>
    <p:sldId id="274" r:id="rId20"/>
    <p:sldId id="289" r:id="rId21"/>
    <p:sldId id="276" r:id="rId22"/>
    <p:sldId id="277" r:id="rId23"/>
    <p:sldId id="290" r:id="rId24"/>
    <p:sldId id="292" r:id="rId25"/>
    <p:sldId id="293" r:id="rId26"/>
    <p:sldId id="267" r:id="rId27"/>
    <p:sldId id="278" r:id="rId28"/>
    <p:sldId id="283" r:id="rId29"/>
    <p:sldId id="280" r:id="rId30"/>
    <p:sldId id="284" r:id="rId31"/>
    <p:sldId id="279" r:id="rId32"/>
    <p:sldId id="269" r:id="rId33"/>
    <p:sldId id="294" r:id="rId34"/>
    <p:sldId id="285" r:id="rId35"/>
    <p:sldId id="295" r:id="rId36"/>
    <p:sldId id="266" r:id="rId37"/>
    <p:sldId id="265" r:id="rId38"/>
    <p:sldId id="299" r:id="rId39"/>
    <p:sldId id="297" r:id="rId40"/>
    <p:sldId id="298" r:id="rId41"/>
    <p:sldId id="324" r:id="rId42"/>
    <p:sldId id="325" r:id="rId43"/>
    <p:sldId id="32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A606A9-390A-4D56-A1DC-9046FB8A9E41}" v="12" dt="2025-06-12T01:08:51.2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50" d="100"/>
          <a:sy n="150" d="100"/>
        </p:scale>
        <p:origin x="294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Lechner" userId="f7b3cb4c-0093-46aa-935b-6921181280e5" providerId="ADAL" clId="{EEA606A9-390A-4D56-A1DC-9046FB8A9E41}"/>
    <pc:docChg chg="undo custSel addSld delSld modSld sldOrd">
      <pc:chgData name="Sharon Lechner" userId="f7b3cb4c-0093-46aa-935b-6921181280e5" providerId="ADAL" clId="{EEA606A9-390A-4D56-A1DC-9046FB8A9E41}" dt="2025-06-12T01:09:53.426" v="4979" actId="47"/>
      <pc:docMkLst>
        <pc:docMk/>
      </pc:docMkLst>
      <pc:sldChg chg="addSp modSp mod setBg">
        <pc:chgData name="Sharon Lechner" userId="f7b3cb4c-0093-46aa-935b-6921181280e5" providerId="ADAL" clId="{EEA606A9-390A-4D56-A1DC-9046FB8A9E41}" dt="2025-06-12T01:07:25.940" v="4968" actId="26606"/>
        <pc:sldMkLst>
          <pc:docMk/>
          <pc:sldMk cId="56337416" sldId="257"/>
        </pc:sldMkLst>
        <pc:spChg chg="mod">
          <ac:chgData name="Sharon Lechner" userId="f7b3cb4c-0093-46aa-935b-6921181280e5" providerId="ADAL" clId="{EEA606A9-390A-4D56-A1DC-9046FB8A9E41}" dt="2025-06-12T01:07:25.940" v="4968" actId="26606"/>
          <ac:spMkLst>
            <pc:docMk/>
            <pc:sldMk cId="56337416" sldId="257"/>
            <ac:spMk id="2" creationId="{2C8B74F9-3B86-5888-B23E-8D0BFB891242}"/>
          </ac:spMkLst>
        </pc:spChg>
        <pc:spChg chg="add">
          <ac:chgData name="Sharon Lechner" userId="f7b3cb4c-0093-46aa-935b-6921181280e5" providerId="ADAL" clId="{EEA606A9-390A-4D56-A1DC-9046FB8A9E41}" dt="2025-06-12T01:07:25.940" v="4968" actId="26606"/>
          <ac:spMkLst>
            <pc:docMk/>
            <pc:sldMk cId="56337416" sldId="257"/>
            <ac:spMk id="12" creationId="{E18F6E8B-15ED-43C7-94BA-91549A651C73}"/>
          </ac:spMkLst>
        </pc:spChg>
        <pc:spChg chg="add">
          <ac:chgData name="Sharon Lechner" userId="f7b3cb4c-0093-46aa-935b-6921181280e5" providerId="ADAL" clId="{EEA606A9-390A-4D56-A1DC-9046FB8A9E41}" dt="2025-06-12T01:07:25.940" v="4968" actId="26606"/>
          <ac:spMkLst>
            <pc:docMk/>
            <pc:sldMk cId="56337416" sldId="257"/>
            <ac:spMk id="19" creationId="{B81933D1-5615-42C7-9C0B-4EB7105CCE2D}"/>
          </ac:spMkLst>
        </pc:spChg>
        <pc:spChg chg="add">
          <ac:chgData name="Sharon Lechner" userId="f7b3cb4c-0093-46aa-935b-6921181280e5" providerId="ADAL" clId="{EEA606A9-390A-4D56-A1DC-9046FB8A9E41}" dt="2025-06-12T01:07:25.940" v="4968" actId="26606"/>
          <ac:spMkLst>
            <pc:docMk/>
            <pc:sldMk cId="56337416" sldId="257"/>
            <ac:spMk id="21" creationId="{B089A89A-1E9C-4761-9DFF-53C275FBF870}"/>
          </ac:spMkLst>
        </pc:spChg>
        <pc:spChg chg="add">
          <ac:chgData name="Sharon Lechner" userId="f7b3cb4c-0093-46aa-935b-6921181280e5" providerId="ADAL" clId="{EEA606A9-390A-4D56-A1DC-9046FB8A9E41}" dt="2025-06-12T01:07:25.940" v="4968" actId="26606"/>
          <ac:spMkLst>
            <pc:docMk/>
            <pc:sldMk cId="56337416" sldId="257"/>
            <ac:spMk id="23" creationId="{19C9EAEA-39D0-4B0E-A0EB-51E7B26740B1}"/>
          </ac:spMkLst>
        </pc:spChg>
        <pc:grpChg chg="add">
          <ac:chgData name="Sharon Lechner" userId="f7b3cb4c-0093-46aa-935b-6921181280e5" providerId="ADAL" clId="{EEA606A9-390A-4D56-A1DC-9046FB8A9E41}" dt="2025-06-12T01:07:25.940" v="4968" actId="26606"/>
          <ac:grpSpMkLst>
            <pc:docMk/>
            <pc:sldMk cId="56337416" sldId="257"/>
            <ac:grpSpMk id="14" creationId="{032D8612-31EB-44CF-A1D0-14FD4C705424}"/>
          </ac:grpSpMkLst>
        </pc:grpChg>
        <pc:picChg chg="mod">
          <ac:chgData name="Sharon Lechner" userId="f7b3cb4c-0093-46aa-935b-6921181280e5" providerId="ADAL" clId="{EEA606A9-390A-4D56-A1DC-9046FB8A9E41}" dt="2025-06-12T01:07:25.940" v="4968" actId="26606"/>
          <ac:picMkLst>
            <pc:docMk/>
            <pc:sldMk cId="56337416" sldId="257"/>
            <ac:picMk id="5" creationId="{64D34689-4F45-9072-577A-B07A8782D8DA}"/>
          </ac:picMkLst>
        </pc:picChg>
        <pc:picChg chg="mod">
          <ac:chgData name="Sharon Lechner" userId="f7b3cb4c-0093-46aa-935b-6921181280e5" providerId="ADAL" clId="{EEA606A9-390A-4D56-A1DC-9046FB8A9E41}" dt="2025-06-12T01:07:25.940" v="4968" actId="26606"/>
          <ac:picMkLst>
            <pc:docMk/>
            <pc:sldMk cId="56337416" sldId="257"/>
            <ac:picMk id="7" creationId="{34AA2867-6BC4-3514-AADA-EA3D9FC94048}"/>
          </ac:picMkLst>
        </pc:picChg>
      </pc:sldChg>
      <pc:sldChg chg="addSp modSp mod setBg">
        <pc:chgData name="Sharon Lechner" userId="f7b3cb4c-0093-46aa-935b-6921181280e5" providerId="ADAL" clId="{EEA606A9-390A-4D56-A1DC-9046FB8A9E41}" dt="2025-06-12T01:07:20.859" v="4967" actId="26606"/>
        <pc:sldMkLst>
          <pc:docMk/>
          <pc:sldMk cId="3703862994" sldId="258"/>
        </pc:sldMkLst>
        <pc:spChg chg="mod">
          <ac:chgData name="Sharon Lechner" userId="f7b3cb4c-0093-46aa-935b-6921181280e5" providerId="ADAL" clId="{EEA606A9-390A-4D56-A1DC-9046FB8A9E41}" dt="2025-06-12T01:07:20.859" v="4967" actId="26606"/>
          <ac:spMkLst>
            <pc:docMk/>
            <pc:sldMk cId="3703862994" sldId="258"/>
            <ac:spMk id="2" creationId="{F9BED98B-4537-E2D1-AE9C-2DCEB09213D1}"/>
          </ac:spMkLst>
        </pc:spChg>
        <pc:spChg chg="add">
          <ac:chgData name="Sharon Lechner" userId="f7b3cb4c-0093-46aa-935b-6921181280e5" providerId="ADAL" clId="{EEA606A9-390A-4D56-A1DC-9046FB8A9E41}" dt="2025-06-12T01:07:20.859" v="4967" actId="26606"/>
          <ac:spMkLst>
            <pc:docMk/>
            <pc:sldMk cId="3703862994" sldId="258"/>
            <ac:spMk id="10" creationId="{91DC6ABD-215C-4EA8-A483-CEF5B99AB385}"/>
          </ac:spMkLst>
        </pc:spChg>
        <pc:spChg chg="add">
          <ac:chgData name="Sharon Lechner" userId="f7b3cb4c-0093-46aa-935b-6921181280e5" providerId="ADAL" clId="{EEA606A9-390A-4D56-A1DC-9046FB8A9E41}" dt="2025-06-12T01:07:20.859" v="4967" actId="26606"/>
          <ac:spMkLst>
            <pc:docMk/>
            <pc:sldMk cId="3703862994" sldId="258"/>
            <ac:spMk id="16" creationId="{04357C93-F0CB-4A1C-8F77-4E9063789819}"/>
          </ac:spMkLst>
        </pc:spChg>
        <pc:grpChg chg="add">
          <ac:chgData name="Sharon Lechner" userId="f7b3cb4c-0093-46aa-935b-6921181280e5" providerId="ADAL" clId="{EEA606A9-390A-4D56-A1DC-9046FB8A9E41}" dt="2025-06-12T01:07:20.859" v="4967" actId="26606"/>
          <ac:grpSpMkLst>
            <pc:docMk/>
            <pc:sldMk cId="3703862994" sldId="258"/>
            <ac:grpSpMk id="12" creationId="{3AF6A671-C637-4547-85F4-51B6D1881399}"/>
          </ac:grpSpMkLst>
        </pc:grpChg>
        <pc:picChg chg="mod">
          <ac:chgData name="Sharon Lechner" userId="f7b3cb4c-0093-46aa-935b-6921181280e5" providerId="ADAL" clId="{EEA606A9-390A-4D56-A1DC-9046FB8A9E41}" dt="2025-06-12T01:07:20.859" v="4967" actId="26606"/>
          <ac:picMkLst>
            <pc:docMk/>
            <pc:sldMk cId="3703862994" sldId="258"/>
            <ac:picMk id="5" creationId="{9AFE7BB9-15A1-7A19-5D0E-6F06D894FFC7}"/>
          </ac:picMkLst>
        </pc:picChg>
      </pc:sldChg>
      <pc:sldChg chg="modSp mod">
        <pc:chgData name="Sharon Lechner" userId="f7b3cb4c-0093-46aa-935b-6921181280e5" providerId="ADAL" clId="{EEA606A9-390A-4D56-A1DC-9046FB8A9E41}" dt="2025-06-12T00:22:41.150" v="4114" actId="20577"/>
        <pc:sldMkLst>
          <pc:docMk/>
          <pc:sldMk cId="833924051" sldId="259"/>
        </pc:sldMkLst>
        <pc:spChg chg="mod">
          <ac:chgData name="Sharon Lechner" userId="f7b3cb4c-0093-46aa-935b-6921181280e5" providerId="ADAL" clId="{EEA606A9-390A-4D56-A1DC-9046FB8A9E41}" dt="2025-06-12T00:22:41.150" v="4114" actId="20577"/>
          <ac:spMkLst>
            <pc:docMk/>
            <pc:sldMk cId="833924051" sldId="259"/>
            <ac:spMk id="2" creationId="{595242DF-87BF-5BB9-DDF0-2842B4D8CE20}"/>
          </ac:spMkLst>
        </pc:spChg>
        <pc:spChg chg="mod">
          <ac:chgData name="Sharon Lechner" userId="f7b3cb4c-0093-46aa-935b-6921181280e5" providerId="ADAL" clId="{EEA606A9-390A-4D56-A1DC-9046FB8A9E41}" dt="2025-06-11T20:19:54.599" v="764" actId="114"/>
          <ac:spMkLst>
            <pc:docMk/>
            <pc:sldMk cId="833924051" sldId="259"/>
            <ac:spMk id="3" creationId="{1E5309A3-E605-B8FD-53FB-53002F99066E}"/>
          </ac:spMkLst>
        </pc:spChg>
      </pc:sldChg>
      <pc:sldChg chg="del">
        <pc:chgData name="Sharon Lechner" userId="f7b3cb4c-0093-46aa-935b-6921181280e5" providerId="ADAL" clId="{EEA606A9-390A-4D56-A1DC-9046FB8A9E41}" dt="2025-06-11T23:30:59.381" v="3827" actId="47"/>
        <pc:sldMkLst>
          <pc:docMk/>
          <pc:sldMk cId="2966505224" sldId="260"/>
        </pc:sldMkLst>
      </pc:sldChg>
      <pc:sldChg chg="del">
        <pc:chgData name="Sharon Lechner" userId="f7b3cb4c-0093-46aa-935b-6921181280e5" providerId="ADAL" clId="{EEA606A9-390A-4D56-A1DC-9046FB8A9E41}" dt="2025-06-11T23:31:00.400" v="3828" actId="47"/>
        <pc:sldMkLst>
          <pc:docMk/>
          <pc:sldMk cId="2082925056" sldId="261"/>
        </pc:sldMkLst>
      </pc:sldChg>
      <pc:sldChg chg="del">
        <pc:chgData name="Sharon Lechner" userId="f7b3cb4c-0093-46aa-935b-6921181280e5" providerId="ADAL" clId="{EEA606A9-390A-4D56-A1DC-9046FB8A9E41}" dt="2025-06-11T23:31:03.357" v="3829" actId="47"/>
        <pc:sldMkLst>
          <pc:docMk/>
          <pc:sldMk cId="3227085966" sldId="263"/>
        </pc:sldMkLst>
      </pc:sldChg>
      <pc:sldChg chg="addSp delSp modSp mod setBg">
        <pc:chgData name="Sharon Lechner" userId="f7b3cb4c-0093-46aa-935b-6921181280e5" providerId="ADAL" clId="{EEA606A9-390A-4D56-A1DC-9046FB8A9E41}" dt="2025-06-12T01:08:15.060" v="4971" actId="26606"/>
        <pc:sldMkLst>
          <pc:docMk/>
          <pc:sldMk cId="1235787135" sldId="264"/>
        </pc:sldMkLst>
        <pc:spChg chg="mod">
          <ac:chgData name="Sharon Lechner" userId="f7b3cb4c-0093-46aa-935b-6921181280e5" providerId="ADAL" clId="{EEA606A9-390A-4D56-A1DC-9046FB8A9E41}" dt="2025-06-12T01:08:15.060" v="4971" actId="26606"/>
          <ac:spMkLst>
            <pc:docMk/>
            <pc:sldMk cId="1235787135" sldId="264"/>
            <ac:spMk id="2" creationId="{718C1329-A996-3649-1141-D0F8B801550C}"/>
          </ac:spMkLst>
        </pc:spChg>
        <pc:spChg chg="del mod">
          <ac:chgData name="Sharon Lechner" userId="f7b3cb4c-0093-46aa-935b-6921181280e5" providerId="ADAL" clId="{EEA606A9-390A-4D56-A1DC-9046FB8A9E41}" dt="2025-06-12T01:08:15.060" v="4971" actId="26606"/>
          <ac:spMkLst>
            <pc:docMk/>
            <pc:sldMk cId="1235787135" sldId="264"/>
            <ac:spMk id="3" creationId="{B9902FBD-05B1-38E5-59EE-F16D670E8225}"/>
          </ac:spMkLst>
        </pc:spChg>
        <pc:spChg chg="add">
          <ac:chgData name="Sharon Lechner" userId="f7b3cb4c-0093-46aa-935b-6921181280e5" providerId="ADAL" clId="{EEA606A9-390A-4D56-A1DC-9046FB8A9E41}" dt="2025-06-12T01:08:15.060" v="4971" actId="26606"/>
          <ac:spMkLst>
            <pc:docMk/>
            <pc:sldMk cId="1235787135" sldId="264"/>
            <ac:spMk id="9" creationId="{600DC1B0-7E1A-BD02-3F93-19E6B1B75075}"/>
          </ac:spMkLst>
        </pc:spChg>
        <pc:graphicFrameChg chg="add">
          <ac:chgData name="Sharon Lechner" userId="f7b3cb4c-0093-46aa-935b-6921181280e5" providerId="ADAL" clId="{EEA606A9-390A-4D56-A1DC-9046FB8A9E41}" dt="2025-06-12T01:08:15.060" v="4971" actId="26606"/>
          <ac:graphicFrameMkLst>
            <pc:docMk/>
            <pc:sldMk cId="1235787135" sldId="264"/>
            <ac:graphicFrameMk id="5" creationId="{7C785A7B-1CBC-3884-DAD5-8AA4714C18C2}"/>
          </ac:graphicFrameMkLst>
        </pc:graphicFrameChg>
      </pc:sldChg>
      <pc:sldChg chg="modSp mod">
        <pc:chgData name="Sharon Lechner" userId="f7b3cb4c-0093-46aa-935b-6921181280e5" providerId="ADAL" clId="{EEA606A9-390A-4D56-A1DC-9046FB8A9E41}" dt="2025-06-12T00:42:03.309" v="4507" actId="20577"/>
        <pc:sldMkLst>
          <pc:docMk/>
          <pc:sldMk cId="1450342126" sldId="265"/>
        </pc:sldMkLst>
        <pc:spChg chg="mod">
          <ac:chgData name="Sharon Lechner" userId="f7b3cb4c-0093-46aa-935b-6921181280e5" providerId="ADAL" clId="{EEA606A9-390A-4D56-A1DC-9046FB8A9E41}" dt="2025-06-12T00:36:58.171" v="4333" actId="20577"/>
          <ac:spMkLst>
            <pc:docMk/>
            <pc:sldMk cId="1450342126" sldId="265"/>
            <ac:spMk id="2" creationId="{F43B9519-6521-A35B-108E-77A7BF4BC4FF}"/>
          </ac:spMkLst>
        </pc:spChg>
        <pc:spChg chg="mod">
          <ac:chgData name="Sharon Lechner" userId="f7b3cb4c-0093-46aa-935b-6921181280e5" providerId="ADAL" clId="{EEA606A9-390A-4D56-A1DC-9046FB8A9E41}" dt="2025-06-12T00:42:03.309" v="4507" actId="20577"/>
          <ac:spMkLst>
            <pc:docMk/>
            <pc:sldMk cId="1450342126" sldId="265"/>
            <ac:spMk id="3" creationId="{8B23BBDB-231C-9442-0462-ACF279888DCF}"/>
          </ac:spMkLst>
        </pc:spChg>
      </pc:sldChg>
      <pc:sldChg chg="addSp modSp mod setBg">
        <pc:chgData name="Sharon Lechner" userId="f7b3cb4c-0093-46aa-935b-6921181280e5" providerId="ADAL" clId="{EEA606A9-390A-4D56-A1DC-9046FB8A9E41}" dt="2025-06-12T01:02:12.515" v="4910" actId="255"/>
        <pc:sldMkLst>
          <pc:docMk/>
          <pc:sldMk cId="2790990814" sldId="266"/>
        </pc:sldMkLst>
        <pc:spChg chg="mod">
          <ac:chgData name="Sharon Lechner" userId="f7b3cb4c-0093-46aa-935b-6921181280e5" providerId="ADAL" clId="{EEA606A9-390A-4D56-A1DC-9046FB8A9E41}" dt="2025-06-12T01:02:05.477" v="4909" actId="26606"/>
          <ac:spMkLst>
            <pc:docMk/>
            <pc:sldMk cId="2790990814" sldId="266"/>
            <ac:spMk id="2" creationId="{DC0102AD-7BFA-0AB3-7D58-F80B409CCC22}"/>
          </ac:spMkLst>
        </pc:spChg>
        <pc:spChg chg="mod">
          <ac:chgData name="Sharon Lechner" userId="f7b3cb4c-0093-46aa-935b-6921181280e5" providerId="ADAL" clId="{EEA606A9-390A-4D56-A1DC-9046FB8A9E41}" dt="2025-06-12T01:02:12.515" v="4910" actId="255"/>
          <ac:spMkLst>
            <pc:docMk/>
            <pc:sldMk cId="2790990814" sldId="266"/>
            <ac:spMk id="3" creationId="{AE421871-5CBD-6CB4-4DC8-B387CBAC0F54}"/>
          </ac:spMkLst>
        </pc:spChg>
        <pc:spChg chg="add">
          <ac:chgData name="Sharon Lechner" userId="f7b3cb4c-0093-46aa-935b-6921181280e5" providerId="ADAL" clId="{EEA606A9-390A-4D56-A1DC-9046FB8A9E41}" dt="2025-06-12T01:02:05.477" v="4909" actId="26606"/>
          <ac:spMkLst>
            <pc:docMk/>
            <pc:sldMk cId="2790990814" sldId="266"/>
            <ac:spMk id="9" creationId="{92CC1E4F-F1F0-B945-BE50-C72A7103E8AC}"/>
          </ac:spMkLst>
        </pc:spChg>
        <pc:picChg chg="add">
          <ac:chgData name="Sharon Lechner" userId="f7b3cb4c-0093-46aa-935b-6921181280e5" providerId="ADAL" clId="{EEA606A9-390A-4D56-A1DC-9046FB8A9E41}" dt="2025-06-12T01:02:05.477" v="4909" actId="26606"/>
          <ac:picMkLst>
            <pc:docMk/>
            <pc:sldMk cId="2790990814" sldId="266"/>
            <ac:picMk id="5" creationId="{B96B7F03-DB41-5D01-EC39-3A152A56CC50}"/>
          </ac:picMkLst>
        </pc:picChg>
      </pc:sldChg>
      <pc:sldChg chg="addSp delSp modSp mod setBg">
        <pc:chgData name="Sharon Lechner" userId="f7b3cb4c-0093-46aa-935b-6921181280e5" providerId="ADAL" clId="{EEA606A9-390A-4D56-A1DC-9046FB8A9E41}" dt="2025-06-12T01:09:25.477" v="4977" actId="26606"/>
        <pc:sldMkLst>
          <pc:docMk/>
          <pc:sldMk cId="2887096140" sldId="267"/>
        </pc:sldMkLst>
        <pc:spChg chg="mod">
          <ac:chgData name="Sharon Lechner" userId="f7b3cb4c-0093-46aa-935b-6921181280e5" providerId="ADAL" clId="{EEA606A9-390A-4D56-A1DC-9046FB8A9E41}" dt="2025-06-12T01:09:25.477" v="4977" actId="26606"/>
          <ac:spMkLst>
            <pc:docMk/>
            <pc:sldMk cId="2887096140" sldId="267"/>
            <ac:spMk id="2" creationId="{3284B210-33FE-F2C7-63DB-C56B5E4DD2E7}"/>
          </ac:spMkLst>
        </pc:spChg>
        <pc:spChg chg="del">
          <ac:chgData name="Sharon Lechner" userId="f7b3cb4c-0093-46aa-935b-6921181280e5" providerId="ADAL" clId="{EEA606A9-390A-4D56-A1DC-9046FB8A9E41}" dt="2025-06-12T01:09:25.477" v="4977" actId="26606"/>
          <ac:spMkLst>
            <pc:docMk/>
            <pc:sldMk cId="2887096140" sldId="267"/>
            <ac:spMk id="3" creationId="{9F084624-CBFE-5C37-C223-1AC03A069EBA}"/>
          </ac:spMkLst>
        </pc:spChg>
        <pc:spChg chg="add">
          <ac:chgData name="Sharon Lechner" userId="f7b3cb4c-0093-46aa-935b-6921181280e5" providerId="ADAL" clId="{EEA606A9-390A-4D56-A1DC-9046FB8A9E41}" dt="2025-06-12T01:09:25.477" v="4977" actId="26606"/>
          <ac:spMkLst>
            <pc:docMk/>
            <pc:sldMk cId="2887096140" sldId="267"/>
            <ac:spMk id="9" creationId="{600DC1B0-7E1A-BD02-3F93-19E6B1B75075}"/>
          </ac:spMkLst>
        </pc:spChg>
        <pc:graphicFrameChg chg="add">
          <ac:chgData name="Sharon Lechner" userId="f7b3cb4c-0093-46aa-935b-6921181280e5" providerId="ADAL" clId="{EEA606A9-390A-4D56-A1DC-9046FB8A9E41}" dt="2025-06-12T01:09:25.477" v="4977" actId="26606"/>
          <ac:graphicFrameMkLst>
            <pc:docMk/>
            <pc:sldMk cId="2887096140" sldId="267"/>
            <ac:graphicFrameMk id="5" creationId="{2BE34DDD-EEBE-53D9-89A3-0E7D35521B38}"/>
          </ac:graphicFrameMkLst>
        </pc:graphicFrameChg>
      </pc:sldChg>
      <pc:sldChg chg="del">
        <pc:chgData name="Sharon Lechner" userId="f7b3cb4c-0093-46aa-935b-6921181280e5" providerId="ADAL" clId="{EEA606A9-390A-4D56-A1DC-9046FB8A9E41}" dt="2025-06-11T23:30:58.055" v="3826" actId="47"/>
        <pc:sldMkLst>
          <pc:docMk/>
          <pc:sldMk cId="2489900604" sldId="268"/>
        </pc:sldMkLst>
      </pc:sldChg>
      <pc:sldChg chg="modSp mod">
        <pc:chgData name="Sharon Lechner" userId="f7b3cb4c-0093-46aa-935b-6921181280e5" providerId="ADAL" clId="{EEA606A9-390A-4D56-A1DC-9046FB8A9E41}" dt="2025-06-12T01:05:28.646" v="4955" actId="20577"/>
        <pc:sldMkLst>
          <pc:docMk/>
          <pc:sldMk cId="1298947621" sldId="269"/>
        </pc:sldMkLst>
        <pc:spChg chg="mod">
          <ac:chgData name="Sharon Lechner" userId="f7b3cb4c-0093-46aa-935b-6921181280e5" providerId="ADAL" clId="{EEA606A9-390A-4D56-A1DC-9046FB8A9E41}" dt="2025-06-12T01:05:28.646" v="4955" actId="20577"/>
          <ac:spMkLst>
            <pc:docMk/>
            <pc:sldMk cId="1298947621" sldId="269"/>
            <ac:spMk id="2" creationId="{4F108EEE-755D-AB1A-FC5E-3299F0F42E9E}"/>
          </ac:spMkLst>
        </pc:spChg>
        <pc:spChg chg="mod">
          <ac:chgData name="Sharon Lechner" userId="f7b3cb4c-0093-46aa-935b-6921181280e5" providerId="ADAL" clId="{EEA606A9-390A-4D56-A1DC-9046FB8A9E41}" dt="2025-06-11T23:07:56.365" v="2919" actId="20577"/>
          <ac:spMkLst>
            <pc:docMk/>
            <pc:sldMk cId="1298947621" sldId="269"/>
            <ac:spMk id="3" creationId="{EF025B6B-7613-D47C-33BD-F06D45436998}"/>
          </ac:spMkLst>
        </pc:spChg>
      </pc:sldChg>
      <pc:sldChg chg="modSp mod">
        <pc:chgData name="Sharon Lechner" userId="f7b3cb4c-0093-46aa-935b-6921181280e5" providerId="ADAL" clId="{EEA606A9-390A-4D56-A1DC-9046FB8A9E41}" dt="2025-06-12T01:04:14.368" v="4925" actId="20577"/>
        <pc:sldMkLst>
          <pc:docMk/>
          <pc:sldMk cId="1091846605" sldId="271"/>
        </pc:sldMkLst>
        <pc:spChg chg="mod">
          <ac:chgData name="Sharon Lechner" userId="f7b3cb4c-0093-46aa-935b-6921181280e5" providerId="ADAL" clId="{EEA606A9-390A-4D56-A1DC-9046FB8A9E41}" dt="2025-06-12T01:04:14.368" v="4925" actId="20577"/>
          <ac:spMkLst>
            <pc:docMk/>
            <pc:sldMk cId="1091846605" sldId="271"/>
            <ac:spMk id="2" creationId="{A7538163-9ACB-8657-BAD3-1DAAC3FD6D44}"/>
          </ac:spMkLst>
        </pc:spChg>
        <pc:spChg chg="mod">
          <ac:chgData name="Sharon Lechner" userId="f7b3cb4c-0093-46aa-935b-6921181280e5" providerId="ADAL" clId="{EEA606A9-390A-4D56-A1DC-9046FB8A9E41}" dt="2025-06-11T20:31:22.701" v="1066" actId="255"/>
          <ac:spMkLst>
            <pc:docMk/>
            <pc:sldMk cId="1091846605" sldId="271"/>
            <ac:spMk id="3" creationId="{81DAD5F2-EEC6-A0E0-98B2-74F6964F241A}"/>
          </ac:spMkLst>
        </pc:spChg>
      </pc:sldChg>
      <pc:sldChg chg="addSp delSp modSp mod">
        <pc:chgData name="Sharon Lechner" userId="f7b3cb4c-0093-46aa-935b-6921181280e5" providerId="ADAL" clId="{EEA606A9-390A-4D56-A1DC-9046FB8A9E41}" dt="2025-06-12T01:03:34.494" v="4914" actId="26606"/>
        <pc:sldMkLst>
          <pc:docMk/>
          <pc:sldMk cId="2242262908" sldId="272"/>
        </pc:sldMkLst>
        <pc:spChg chg="mod">
          <ac:chgData name="Sharon Lechner" userId="f7b3cb4c-0093-46aa-935b-6921181280e5" providerId="ADAL" clId="{EEA606A9-390A-4D56-A1DC-9046FB8A9E41}" dt="2025-06-11T21:08:02.198" v="1389" actId="20577"/>
          <ac:spMkLst>
            <pc:docMk/>
            <pc:sldMk cId="2242262908" sldId="272"/>
            <ac:spMk id="2" creationId="{680246D5-7649-8F8F-A0F3-0F4D55FCA7E1}"/>
          </ac:spMkLst>
        </pc:spChg>
        <pc:spChg chg="del mod">
          <ac:chgData name="Sharon Lechner" userId="f7b3cb4c-0093-46aa-935b-6921181280e5" providerId="ADAL" clId="{EEA606A9-390A-4D56-A1DC-9046FB8A9E41}" dt="2025-06-12T01:03:34.494" v="4914" actId="26606"/>
          <ac:spMkLst>
            <pc:docMk/>
            <pc:sldMk cId="2242262908" sldId="272"/>
            <ac:spMk id="3" creationId="{3DE389FD-178C-2E82-0A88-1E7D6107C492}"/>
          </ac:spMkLst>
        </pc:spChg>
        <pc:graphicFrameChg chg="add">
          <ac:chgData name="Sharon Lechner" userId="f7b3cb4c-0093-46aa-935b-6921181280e5" providerId="ADAL" clId="{EEA606A9-390A-4D56-A1DC-9046FB8A9E41}" dt="2025-06-12T01:03:34.494" v="4914" actId="26606"/>
          <ac:graphicFrameMkLst>
            <pc:docMk/>
            <pc:sldMk cId="2242262908" sldId="272"/>
            <ac:graphicFrameMk id="5" creationId="{1EEFB71E-E720-C827-A5AE-FDBCC7ADACF8}"/>
          </ac:graphicFrameMkLst>
        </pc:graphicFrameChg>
      </pc:sldChg>
      <pc:sldChg chg="modSp mod">
        <pc:chgData name="Sharon Lechner" userId="f7b3cb4c-0093-46aa-935b-6921181280e5" providerId="ADAL" clId="{EEA606A9-390A-4D56-A1DC-9046FB8A9E41}" dt="2025-06-12T01:07:02.189" v="4966" actId="20577"/>
        <pc:sldMkLst>
          <pc:docMk/>
          <pc:sldMk cId="454501356" sldId="273"/>
        </pc:sldMkLst>
        <pc:spChg chg="mod">
          <ac:chgData name="Sharon Lechner" userId="f7b3cb4c-0093-46aa-935b-6921181280e5" providerId="ADAL" clId="{EEA606A9-390A-4D56-A1DC-9046FB8A9E41}" dt="2025-06-12T01:07:02.189" v="4966" actId="20577"/>
          <ac:spMkLst>
            <pc:docMk/>
            <pc:sldMk cId="454501356" sldId="273"/>
            <ac:spMk id="2" creationId="{31EDE9EF-6E8F-03F5-20CD-B0AC62B3F3BB}"/>
          </ac:spMkLst>
        </pc:spChg>
      </pc:sldChg>
      <pc:sldChg chg="modSp mod">
        <pc:chgData name="Sharon Lechner" userId="f7b3cb4c-0093-46aa-935b-6921181280e5" providerId="ADAL" clId="{EEA606A9-390A-4D56-A1DC-9046FB8A9E41}" dt="2025-06-12T01:04:23.093" v="4931" actId="20577"/>
        <pc:sldMkLst>
          <pc:docMk/>
          <pc:sldMk cId="2681768430" sldId="274"/>
        </pc:sldMkLst>
        <pc:spChg chg="mod">
          <ac:chgData name="Sharon Lechner" userId="f7b3cb4c-0093-46aa-935b-6921181280e5" providerId="ADAL" clId="{EEA606A9-390A-4D56-A1DC-9046FB8A9E41}" dt="2025-06-12T01:04:23.093" v="4931" actId="20577"/>
          <ac:spMkLst>
            <pc:docMk/>
            <pc:sldMk cId="2681768430" sldId="274"/>
            <ac:spMk id="2" creationId="{E5FBD722-A6CE-0E90-4C7F-5B820B678B6C}"/>
          </ac:spMkLst>
        </pc:spChg>
        <pc:spChg chg="mod">
          <ac:chgData name="Sharon Lechner" userId="f7b3cb4c-0093-46aa-935b-6921181280e5" providerId="ADAL" clId="{EEA606A9-390A-4D56-A1DC-9046FB8A9E41}" dt="2025-06-11T20:34:14" v="1177" actId="20577"/>
          <ac:spMkLst>
            <pc:docMk/>
            <pc:sldMk cId="2681768430" sldId="274"/>
            <ac:spMk id="6" creationId="{DB562FCD-2146-30DA-5F1F-E83642A4B015}"/>
          </ac:spMkLst>
        </pc:spChg>
      </pc:sldChg>
      <pc:sldChg chg="addSp modSp mod">
        <pc:chgData name="Sharon Lechner" userId="f7b3cb4c-0093-46aa-935b-6921181280e5" providerId="ADAL" clId="{EEA606A9-390A-4D56-A1DC-9046FB8A9E41}" dt="2025-06-12T01:04:18.765" v="4928" actId="20577"/>
        <pc:sldMkLst>
          <pc:docMk/>
          <pc:sldMk cId="3942597996" sldId="275"/>
        </pc:sldMkLst>
        <pc:spChg chg="mod">
          <ac:chgData name="Sharon Lechner" userId="f7b3cb4c-0093-46aa-935b-6921181280e5" providerId="ADAL" clId="{EEA606A9-390A-4D56-A1DC-9046FB8A9E41}" dt="2025-06-12T01:04:18.765" v="4928" actId="20577"/>
          <ac:spMkLst>
            <pc:docMk/>
            <pc:sldMk cId="3942597996" sldId="275"/>
            <ac:spMk id="2" creationId="{D893D19E-2913-7DDA-0509-8E042BAF6174}"/>
          </ac:spMkLst>
        </pc:spChg>
        <pc:spChg chg="add mod">
          <ac:chgData name="Sharon Lechner" userId="f7b3cb4c-0093-46aa-935b-6921181280e5" providerId="ADAL" clId="{EEA606A9-390A-4D56-A1DC-9046FB8A9E41}" dt="2025-06-11T20:32:55.132" v="1135" actId="207"/>
          <ac:spMkLst>
            <pc:docMk/>
            <pc:sldMk cId="3942597996" sldId="275"/>
            <ac:spMk id="3" creationId="{05EBD7EE-20C0-FD13-3854-39F0D6357FC4}"/>
          </ac:spMkLst>
        </pc:spChg>
        <pc:spChg chg="mod">
          <ac:chgData name="Sharon Lechner" userId="f7b3cb4c-0093-46aa-935b-6921181280e5" providerId="ADAL" clId="{EEA606A9-390A-4D56-A1DC-9046FB8A9E41}" dt="2025-06-11T20:31:52.585" v="1105" actId="20577"/>
          <ac:spMkLst>
            <pc:docMk/>
            <pc:sldMk cId="3942597996" sldId="275"/>
            <ac:spMk id="6" creationId="{0FDB9D7A-8739-BA9F-EC56-ABB079F693C5}"/>
          </ac:spMkLst>
        </pc:spChg>
      </pc:sldChg>
      <pc:sldChg chg="addSp delSp modSp mod setBg">
        <pc:chgData name="Sharon Lechner" userId="f7b3cb4c-0093-46aa-935b-6921181280e5" providerId="ADAL" clId="{EEA606A9-390A-4D56-A1DC-9046FB8A9E41}" dt="2025-06-12T01:08:59.042" v="4976" actId="122"/>
        <pc:sldMkLst>
          <pc:docMk/>
          <pc:sldMk cId="1674320557" sldId="276"/>
        </pc:sldMkLst>
        <pc:spChg chg="mod">
          <ac:chgData name="Sharon Lechner" userId="f7b3cb4c-0093-46aa-935b-6921181280e5" providerId="ADAL" clId="{EEA606A9-390A-4D56-A1DC-9046FB8A9E41}" dt="2025-06-12T01:08:59.042" v="4976" actId="122"/>
          <ac:spMkLst>
            <pc:docMk/>
            <pc:sldMk cId="1674320557" sldId="276"/>
            <ac:spMk id="2" creationId="{9EC5B842-66ED-C25F-548A-7EA2F7684D07}"/>
          </ac:spMkLst>
        </pc:spChg>
        <pc:spChg chg="del">
          <ac:chgData name="Sharon Lechner" userId="f7b3cb4c-0093-46aa-935b-6921181280e5" providerId="ADAL" clId="{EEA606A9-390A-4D56-A1DC-9046FB8A9E41}" dt="2025-06-12T01:08:41.093" v="4972" actId="26606"/>
          <ac:spMkLst>
            <pc:docMk/>
            <pc:sldMk cId="1674320557" sldId="276"/>
            <ac:spMk id="3" creationId="{A9F5F867-6A7A-8CCE-1901-9658D9ECAECF}"/>
          </ac:spMkLst>
        </pc:spChg>
        <pc:spChg chg="add">
          <ac:chgData name="Sharon Lechner" userId="f7b3cb4c-0093-46aa-935b-6921181280e5" providerId="ADAL" clId="{EEA606A9-390A-4D56-A1DC-9046FB8A9E41}" dt="2025-06-12T01:08:41.093" v="4972" actId="26606"/>
          <ac:spMkLst>
            <pc:docMk/>
            <pc:sldMk cId="1674320557" sldId="276"/>
            <ac:spMk id="9" creationId="{600DC1B0-7E1A-BD02-3F93-19E6B1B75075}"/>
          </ac:spMkLst>
        </pc:spChg>
        <pc:graphicFrameChg chg="add mod">
          <ac:chgData name="Sharon Lechner" userId="f7b3cb4c-0093-46aa-935b-6921181280e5" providerId="ADAL" clId="{EEA606A9-390A-4D56-A1DC-9046FB8A9E41}" dt="2025-06-12T01:08:51.220" v="4974" actId="255"/>
          <ac:graphicFrameMkLst>
            <pc:docMk/>
            <pc:sldMk cId="1674320557" sldId="276"/>
            <ac:graphicFrameMk id="5" creationId="{3FF3663A-C41F-E32F-0E93-9594F83590F7}"/>
          </ac:graphicFrameMkLst>
        </pc:graphicFrameChg>
      </pc:sldChg>
      <pc:sldChg chg="modSp mod">
        <pc:chgData name="Sharon Lechner" userId="f7b3cb4c-0093-46aa-935b-6921181280e5" providerId="ADAL" clId="{EEA606A9-390A-4D56-A1DC-9046FB8A9E41}" dt="2025-06-11T23:22:45.011" v="3488" actId="20577"/>
        <pc:sldMkLst>
          <pc:docMk/>
          <pc:sldMk cId="1929276654" sldId="277"/>
        </pc:sldMkLst>
        <pc:spChg chg="mod">
          <ac:chgData name="Sharon Lechner" userId="f7b3cb4c-0093-46aa-935b-6921181280e5" providerId="ADAL" clId="{EEA606A9-390A-4D56-A1DC-9046FB8A9E41}" dt="2025-06-11T23:22:45.011" v="3488" actId="20577"/>
          <ac:spMkLst>
            <pc:docMk/>
            <pc:sldMk cId="1929276654" sldId="277"/>
            <ac:spMk id="2" creationId="{BC56CA94-BFA3-CB2C-C46F-BDA3D6C305AB}"/>
          </ac:spMkLst>
        </pc:spChg>
        <pc:spChg chg="mod">
          <ac:chgData name="Sharon Lechner" userId="f7b3cb4c-0093-46aa-935b-6921181280e5" providerId="ADAL" clId="{EEA606A9-390A-4D56-A1DC-9046FB8A9E41}" dt="2025-06-11T21:06:27.877" v="1286" actId="20577"/>
          <ac:spMkLst>
            <pc:docMk/>
            <pc:sldMk cId="1929276654" sldId="277"/>
            <ac:spMk id="6" creationId="{C1BB7D4E-FE3F-20CC-96C6-30C59CB6C7C2}"/>
          </ac:spMkLst>
        </pc:spChg>
      </pc:sldChg>
      <pc:sldChg chg="modSp mod">
        <pc:chgData name="Sharon Lechner" userId="f7b3cb4c-0093-46aa-935b-6921181280e5" providerId="ADAL" clId="{EEA606A9-390A-4D56-A1DC-9046FB8A9E41}" dt="2025-06-12T01:05:00.283" v="4940" actId="20577"/>
        <pc:sldMkLst>
          <pc:docMk/>
          <pc:sldMk cId="4168631632" sldId="278"/>
        </pc:sldMkLst>
        <pc:spChg chg="mod">
          <ac:chgData name="Sharon Lechner" userId="f7b3cb4c-0093-46aa-935b-6921181280e5" providerId="ADAL" clId="{EEA606A9-390A-4D56-A1DC-9046FB8A9E41}" dt="2025-06-12T01:05:00.283" v="4940" actId="20577"/>
          <ac:spMkLst>
            <pc:docMk/>
            <pc:sldMk cId="4168631632" sldId="278"/>
            <ac:spMk id="2" creationId="{BCC7B274-E557-10D7-45E4-FA96AD49FCD7}"/>
          </ac:spMkLst>
        </pc:spChg>
        <pc:spChg chg="mod">
          <ac:chgData name="Sharon Lechner" userId="f7b3cb4c-0093-46aa-935b-6921181280e5" providerId="ADAL" clId="{EEA606A9-390A-4D56-A1DC-9046FB8A9E41}" dt="2025-06-11T22:55:45.417" v="2489" actId="20577"/>
          <ac:spMkLst>
            <pc:docMk/>
            <pc:sldMk cId="4168631632" sldId="278"/>
            <ac:spMk id="3" creationId="{D55E74F2-2EED-5942-5B9A-72E77DA672C9}"/>
          </ac:spMkLst>
        </pc:spChg>
      </pc:sldChg>
      <pc:sldChg chg="modSp mod">
        <pc:chgData name="Sharon Lechner" userId="f7b3cb4c-0093-46aa-935b-6921181280e5" providerId="ADAL" clId="{EEA606A9-390A-4D56-A1DC-9046FB8A9E41}" dt="2025-06-12T01:05:19.337" v="4952" actId="20577"/>
        <pc:sldMkLst>
          <pc:docMk/>
          <pc:sldMk cId="105644796" sldId="279"/>
        </pc:sldMkLst>
        <pc:spChg chg="mod">
          <ac:chgData name="Sharon Lechner" userId="f7b3cb4c-0093-46aa-935b-6921181280e5" providerId="ADAL" clId="{EEA606A9-390A-4D56-A1DC-9046FB8A9E41}" dt="2025-06-12T01:05:19.337" v="4952" actId="20577"/>
          <ac:spMkLst>
            <pc:docMk/>
            <pc:sldMk cId="105644796" sldId="279"/>
            <ac:spMk id="2" creationId="{395EA0B8-B34A-DBFD-5829-42894EE8DB75}"/>
          </ac:spMkLst>
        </pc:spChg>
      </pc:sldChg>
      <pc:sldChg chg="modSp mod">
        <pc:chgData name="Sharon Lechner" userId="f7b3cb4c-0093-46aa-935b-6921181280e5" providerId="ADAL" clId="{EEA606A9-390A-4D56-A1DC-9046FB8A9E41}" dt="2025-06-12T01:05:09.827" v="4946" actId="20577"/>
        <pc:sldMkLst>
          <pc:docMk/>
          <pc:sldMk cId="1416156622" sldId="280"/>
        </pc:sldMkLst>
        <pc:spChg chg="mod">
          <ac:chgData name="Sharon Lechner" userId="f7b3cb4c-0093-46aa-935b-6921181280e5" providerId="ADAL" clId="{EEA606A9-390A-4D56-A1DC-9046FB8A9E41}" dt="2025-06-12T01:05:09.827" v="4946" actId="20577"/>
          <ac:spMkLst>
            <pc:docMk/>
            <pc:sldMk cId="1416156622" sldId="280"/>
            <ac:spMk id="2" creationId="{7B6A3B53-F343-5A0A-4F22-AA32ABC9D934}"/>
          </ac:spMkLst>
        </pc:spChg>
        <pc:spChg chg="mod">
          <ac:chgData name="Sharon Lechner" userId="f7b3cb4c-0093-46aa-935b-6921181280e5" providerId="ADAL" clId="{EEA606A9-390A-4D56-A1DC-9046FB8A9E41}" dt="2025-06-12T00:26:29.117" v="4275" actId="20577"/>
          <ac:spMkLst>
            <pc:docMk/>
            <pc:sldMk cId="1416156622" sldId="280"/>
            <ac:spMk id="6" creationId="{EF6A8D30-3865-2471-47C9-5AC514FC5300}"/>
          </ac:spMkLst>
        </pc:spChg>
      </pc:sldChg>
      <pc:sldChg chg="modSp mod">
        <pc:chgData name="Sharon Lechner" userId="f7b3cb4c-0093-46aa-935b-6921181280e5" providerId="ADAL" clId="{EEA606A9-390A-4D56-A1DC-9046FB8A9E41}" dt="2025-06-12T00:30:40.286" v="4302" actId="20577"/>
        <pc:sldMkLst>
          <pc:docMk/>
          <pc:sldMk cId="2975396443" sldId="281"/>
        </pc:sldMkLst>
        <pc:spChg chg="mod">
          <ac:chgData name="Sharon Lechner" userId="f7b3cb4c-0093-46aa-935b-6921181280e5" providerId="ADAL" clId="{EEA606A9-390A-4D56-A1DC-9046FB8A9E41}" dt="2025-06-11T20:00:27.285" v="29" actId="20577"/>
          <ac:spMkLst>
            <pc:docMk/>
            <pc:sldMk cId="2975396443" sldId="281"/>
            <ac:spMk id="2" creationId="{E1514532-1857-E876-883B-CDDE21AF653B}"/>
          </ac:spMkLst>
        </pc:spChg>
        <pc:spChg chg="mod">
          <ac:chgData name="Sharon Lechner" userId="f7b3cb4c-0093-46aa-935b-6921181280e5" providerId="ADAL" clId="{EEA606A9-390A-4D56-A1DC-9046FB8A9E41}" dt="2025-06-12T00:30:40.286" v="4302" actId="20577"/>
          <ac:spMkLst>
            <pc:docMk/>
            <pc:sldMk cId="2975396443" sldId="281"/>
            <ac:spMk id="3" creationId="{FF7A6F2C-F84B-46E7-5394-FA3244E56D17}"/>
          </ac:spMkLst>
        </pc:spChg>
      </pc:sldChg>
      <pc:sldChg chg="modSp mod">
        <pc:chgData name="Sharon Lechner" userId="f7b3cb4c-0093-46aa-935b-6921181280e5" providerId="ADAL" clId="{EEA606A9-390A-4D56-A1DC-9046FB8A9E41}" dt="2025-06-11T21:08:40.979" v="1452" actId="20577"/>
        <pc:sldMkLst>
          <pc:docMk/>
          <pc:sldMk cId="4136716169" sldId="282"/>
        </pc:sldMkLst>
        <pc:spChg chg="mod">
          <ac:chgData name="Sharon Lechner" userId="f7b3cb4c-0093-46aa-935b-6921181280e5" providerId="ADAL" clId="{EEA606A9-390A-4D56-A1DC-9046FB8A9E41}" dt="2025-06-11T21:08:40.979" v="1452" actId="20577"/>
          <ac:spMkLst>
            <pc:docMk/>
            <pc:sldMk cId="4136716169" sldId="282"/>
            <ac:spMk id="3" creationId="{8A90DA4A-E77D-C1EA-9ED5-74FAEC071A66}"/>
          </ac:spMkLst>
        </pc:spChg>
      </pc:sldChg>
      <pc:sldChg chg="modSp mod">
        <pc:chgData name="Sharon Lechner" userId="f7b3cb4c-0093-46aa-935b-6921181280e5" providerId="ADAL" clId="{EEA606A9-390A-4D56-A1DC-9046FB8A9E41}" dt="2025-06-12T01:05:04.997" v="4943" actId="20577"/>
        <pc:sldMkLst>
          <pc:docMk/>
          <pc:sldMk cId="1363381010" sldId="283"/>
        </pc:sldMkLst>
        <pc:spChg chg="mod">
          <ac:chgData name="Sharon Lechner" userId="f7b3cb4c-0093-46aa-935b-6921181280e5" providerId="ADAL" clId="{EEA606A9-390A-4D56-A1DC-9046FB8A9E41}" dt="2025-06-12T01:05:04.997" v="4943" actId="20577"/>
          <ac:spMkLst>
            <pc:docMk/>
            <pc:sldMk cId="1363381010" sldId="283"/>
            <ac:spMk id="2" creationId="{64093747-F614-4184-D75B-A894CCB819FC}"/>
          </ac:spMkLst>
        </pc:spChg>
        <pc:spChg chg="mod">
          <ac:chgData name="Sharon Lechner" userId="f7b3cb4c-0093-46aa-935b-6921181280e5" providerId="ADAL" clId="{EEA606A9-390A-4D56-A1DC-9046FB8A9E41}" dt="2025-06-11T22:58:08.912" v="2698" actId="114"/>
          <ac:spMkLst>
            <pc:docMk/>
            <pc:sldMk cId="1363381010" sldId="283"/>
            <ac:spMk id="3" creationId="{D13F45BD-1BE6-168E-1DDC-B243F807F9DD}"/>
          </ac:spMkLst>
        </pc:spChg>
      </pc:sldChg>
      <pc:sldChg chg="addSp delSp modSp mod setBg">
        <pc:chgData name="Sharon Lechner" userId="f7b3cb4c-0093-46aa-935b-6921181280e5" providerId="ADAL" clId="{EEA606A9-390A-4D56-A1DC-9046FB8A9E41}" dt="2025-06-12T01:09:38.612" v="4978" actId="26606"/>
        <pc:sldMkLst>
          <pc:docMk/>
          <pc:sldMk cId="2126559829" sldId="284"/>
        </pc:sldMkLst>
        <pc:spChg chg="mod">
          <ac:chgData name="Sharon Lechner" userId="f7b3cb4c-0093-46aa-935b-6921181280e5" providerId="ADAL" clId="{EEA606A9-390A-4D56-A1DC-9046FB8A9E41}" dt="2025-06-12T01:09:38.612" v="4978" actId="26606"/>
          <ac:spMkLst>
            <pc:docMk/>
            <pc:sldMk cId="2126559829" sldId="284"/>
            <ac:spMk id="2" creationId="{3E9B45CC-E98A-2C15-561C-F1C7F5D60B32}"/>
          </ac:spMkLst>
        </pc:spChg>
        <pc:spChg chg="del mod">
          <ac:chgData name="Sharon Lechner" userId="f7b3cb4c-0093-46aa-935b-6921181280e5" providerId="ADAL" clId="{EEA606A9-390A-4D56-A1DC-9046FB8A9E41}" dt="2025-06-12T01:09:38.612" v="4978" actId="26606"/>
          <ac:spMkLst>
            <pc:docMk/>
            <pc:sldMk cId="2126559829" sldId="284"/>
            <ac:spMk id="3" creationId="{5943E9DD-DBBB-BB8F-350B-1E154A704BDD}"/>
          </ac:spMkLst>
        </pc:spChg>
        <pc:spChg chg="add">
          <ac:chgData name="Sharon Lechner" userId="f7b3cb4c-0093-46aa-935b-6921181280e5" providerId="ADAL" clId="{EEA606A9-390A-4D56-A1DC-9046FB8A9E41}" dt="2025-06-12T01:09:38.612" v="4978" actId="26606"/>
          <ac:spMkLst>
            <pc:docMk/>
            <pc:sldMk cId="2126559829" sldId="284"/>
            <ac:spMk id="9" creationId="{600DC1B0-7E1A-BD02-3F93-19E6B1B75075}"/>
          </ac:spMkLst>
        </pc:spChg>
        <pc:graphicFrameChg chg="add">
          <ac:chgData name="Sharon Lechner" userId="f7b3cb4c-0093-46aa-935b-6921181280e5" providerId="ADAL" clId="{EEA606A9-390A-4D56-A1DC-9046FB8A9E41}" dt="2025-06-12T01:09:38.612" v="4978" actId="26606"/>
          <ac:graphicFrameMkLst>
            <pc:docMk/>
            <pc:sldMk cId="2126559829" sldId="284"/>
            <ac:graphicFrameMk id="5" creationId="{C41F7ACB-7A8A-5675-C51A-17FE528797C3}"/>
          </ac:graphicFrameMkLst>
        </pc:graphicFrameChg>
      </pc:sldChg>
      <pc:sldChg chg="modSp mod">
        <pc:chgData name="Sharon Lechner" userId="f7b3cb4c-0093-46aa-935b-6921181280e5" providerId="ADAL" clId="{EEA606A9-390A-4D56-A1DC-9046FB8A9E41}" dt="2025-06-12T01:02:31.309" v="4913" actId="20577"/>
        <pc:sldMkLst>
          <pc:docMk/>
          <pc:sldMk cId="2045840947" sldId="285"/>
        </pc:sldMkLst>
        <pc:spChg chg="mod">
          <ac:chgData name="Sharon Lechner" userId="f7b3cb4c-0093-46aa-935b-6921181280e5" providerId="ADAL" clId="{EEA606A9-390A-4D56-A1DC-9046FB8A9E41}" dt="2025-06-12T01:02:31.309" v="4913" actId="20577"/>
          <ac:spMkLst>
            <pc:docMk/>
            <pc:sldMk cId="2045840947" sldId="285"/>
            <ac:spMk id="2" creationId="{EEF8A79F-2580-C609-E27D-782BBB897636}"/>
          </ac:spMkLst>
        </pc:spChg>
        <pc:spChg chg="mod">
          <ac:chgData name="Sharon Lechner" userId="f7b3cb4c-0093-46aa-935b-6921181280e5" providerId="ADAL" clId="{EEA606A9-390A-4D56-A1DC-9046FB8A9E41}" dt="2025-06-12T00:32:51.638" v="4331" actId="20577"/>
          <ac:spMkLst>
            <pc:docMk/>
            <pc:sldMk cId="2045840947" sldId="285"/>
            <ac:spMk id="3" creationId="{996ED27F-F810-0B4A-E9DD-53D08EB85A7C}"/>
          </ac:spMkLst>
        </pc:spChg>
      </pc:sldChg>
      <pc:sldChg chg="addSp delSp modSp new mod ord setBg">
        <pc:chgData name="Sharon Lechner" userId="f7b3cb4c-0093-46aa-935b-6921181280e5" providerId="ADAL" clId="{EEA606A9-390A-4D56-A1DC-9046FB8A9E41}" dt="2025-06-12T01:08:04.114" v="4970" actId="255"/>
        <pc:sldMkLst>
          <pc:docMk/>
          <pc:sldMk cId="2370906864" sldId="286"/>
        </pc:sldMkLst>
        <pc:spChg chg="mod">
          <ac:chgData name="Sharon Lechner" userId="f7b3cb4c-0093-46aa-935b-6921181280e5" providerId="ADAL" clId="{EEA606A9-390A-4D56-A1DC-9046FB8A9E41}" dt="2025-06-12T01:07:57.514" v="4969" actId="26606"/>
          <ac:spMkLst>
            <pc:docMk/>
            <pc:sldMk cId="2370906864" sldId="286"/>
            <ac:spMk id="2" creationId="{9BD359AC-E939-6960-B5AF-61787430725A}"/>
          </ac:spMkLst>
        </pc:spChg>
        <pc:spChg chg="del mod">
          <ac:chgData name="Sharon Lechner" userId="f7b3cb4c-0093-46aa-935b-6921181280e5" providerId="ADAL" clId="{EEA606A9-390A-4D56-A1DC-9046FB8A9E41}" dt="2025-06-12T01:07:57.514" v="4969" actId="26606"/>
          <ac:spMkLst>
            <pc:docMk/>
            <pc:sldMk cId="2370906864" sldId="286"/>
            <ac:spMk id="3" creationId="{1642A9D2-BFDE-8907-705E-019E4961AE94}"/>
          </ac:spMkLst>
        </pc:spChg>
        <pc:spChg chg="add">
          <ac:chgData name="Sharon Lechner" userId="f7b3cb4c-0093-46aa-935b-6921181280e5" providerId="ADAL" clId="{EEA606A9-390A-4D56-A1DC-9046FB8A9E41}" dt="2025-06-12T01:07:57.514" v="4969" actId="26606"/>
          <ac:spMkLst>
            <pc:docMk/>
            <pc:sldMk cId="2370906864" sldId="286"/>
            <ac:spMk id="9" creationId="{951922D2-D397-9EA4-A66D-55B0884D1A6A}"/>
          </ac:spMkLst>
        </pc:spChg>
        <pc:graphicFrameChg chg="add mod">
          <ac:chgData name="Sharon Lechner" userId="f7b3cb4c-0093-46aa-935b-6921181280e5" providerId="ADAL" clId="{EEA606A9-390A-4D56-A1DC-9046FB8A9E41}" dt="2025-06-12T01:08:04.114" v="4970" actId="255"/>
          <ac:graphicFrameMkLst>
            <pc:docMk/>
            <pc:sldMk cId="2370906864" sldId="286"/>
            <ac:graphicFrameMk id="5" creationId="{98F61DB8-55CD-9E97-3C69-743B1F4BD858}"/>
          </ac:graphicFrameMkLst>
        </pc:graphicFrameChg>
      </pc:sldChg>
      <pc:sldChg chg="addSp delSp modSp new mod">
        <pc:chgData name="Sharon Lechner" userId="f7b3cb4c-0093-46aa-935b-6921181280e5" providerId="ADAL" clId="{EEA606A9-390A-4D56-A1DC-9046FB8A9E41}" dt="2025-06-12T00:30:47.859" v="4309" actId="20577"/>
        <pc:sldMkLst>
          <pc:docMk/>
          <pc:sldMk cId="2972558552" sldId="287"/>
        </pc:sldMkLst>
        <pc:spChg chg="mod">
          <ac:chgData name="Sharon Lechner" userId="f7b3cb4c-0093-46aa-935b-6921181280e5" providerId="ADAL" clId="{EEA606A9-390A-4D56-A1DC-9046FB8A9E41}" dt="2025-06-12T00:30:47.859" v="4309" actId="20577"/>
          <ac:spMkLst>
            <pc:docMk/>
            <pc:sldMk cId="2972558552" sldId="287"/>
            <ac:spMk id="2" creationId="{65A40E68-25B4-4190-1236-E01ABB115B2C}"/>
          </ac:spMkLst>
        </pc:spChg>
        <pc:spChg chg="del">
          <ac:chgData name="Sharon Lechner" userId="f7b3cb4c-0093-46aa-935b-6921181280e5" providerId="ADAL" clId="{EEA606A9-390A-4D56-A1DC-9046FB8A9E41}" dt="2025-06-11T20:16:01.863" v="712" actId="478"/>
          <ac:spMkLst>
            <pc:docMk/>
            <pc:sldMk cId="2972558552" sldId="287"/>
            <ac:spMk id="3" creationId="{754B97CE-52DA-E12B-A33A-6F5BE4B46D6A}"/>
          </ac:spMkLst>
        </pc:spChg>
        <pc:picChg chg="add mod">
          <ac:chgData name="Sharon Lechner" userId="f7b3cb4c-0093-46aa-935b-6921181280e5" providerId="ADAL" clId="{EEA606A9-390A-4D56-A1DC-9046FB8A9E41}" dt="2025-06-11T20:17:39.757" v="724" actId="1036"/>
          <ac:picMkLst>
            <pc:docMk/>
            <pc:sldMk cId="2972558552" sldId="287"/>
            <ac:picMk id="5" creationId="{A26DE5FF-4187-A82D-A0B9-F780AB6B3FE7}"/>
          </ac:picMkLst>
        </pc:picChg>
      </pc:sldChg>
      <pc:sldChg chg="addSp delSp modSp new mod setBg">
        <pc:chgData name="Sharon Lechner" userId="f7b3cb4c-0093-46aa-935b-6921181280e5" providerId="ADAL" clId="{EEA606A9-390A-4D56-A1DC-9046FB8A9E41}" dt="2025-06-12T00:31:02.269" v="4316" actId="20577"/>
        <pc:sldMkLst>
          <pc:docMk/>
          <pc:sldMk cId="2287228662" sldId="288"/>
        </pc:sldMkLst>
        <pc:spChg chg="mod">
          <ac:chgData name="Sharon Lechner" userId="f7b3cb4c-0093-46aa-935b-6921181280e5" providerId="ADAL" clId="{EEA606A9-390A-4D56-A1DC-9046FB8A9E41}" dt="2025-06-12T00:31:02.269" v="4316" actId="20577"/>
          <ac:spMkLst>
            <pc:docMk/>
            <pc:sldMk cId="2287228662" sldId="288"/>
            <ac:spMk id="2" creationId="{2B9ED56F-F866-154C-B10B-519BF531A0BA}"/>
          </ac:spMkLst>
        </pc:spChg>
        <pc:spChg chg="del">
          <ac:chgData name="Sharon Lechner" userId="f7b3cb4c-0093-46aa-935b-6921181280e5" providerId="ADAL" clId="{EEA606A9-390A-4D56-A1DC-9046FB8A9E41}" dt="2025-06-11T20:18:30.579" v="758" actId="478"/>
          <ac:spMkLst>
            <pc:docMk/>
            <pc:sldMk cId="2287228662" sldId="288"/>
            <ac:spMk id="3" creationId="{ABFA4D71-1071-118A-8150-90EC6E89655C}"/>
          </ac:spMkLst>
        </pc:spChg>
        <pc:spChg chg="add del">
          <ac:chgData name="Sharon Lechner" userId="f7b3cb4c-0093-46aa-935b-6921181280e5" providerId="ADAL" clId="{EEA606A9-390A-4D56-A1DC-9046FB8A9E41}" dt="2025-06-11T20:19:37.649" v="763" actId="26606"/>
          <ac:spMkLst>
            <pc:docMk/>
            <pc:sldMk cId="2287228662" sldId="288"/>
            <ac:spMk id="10" creationId="{47942995-B07F-4636-9A06-C6A104B260A8}"/>
          </ac:spMkLst>
        </pc:spChg>
        <pc:spChg chg="add del">
          <ac:chgData name="Sharon Lechner" userId="f7b3cb4c-0093-46aa-935b-6921181280e5" providerId="ADAL" clId="{EEA606A9-390A-4D56-A1DC-9046FB8A9E41}" dt="2025-06-11T20:19:37.649" v="763" actId="26606"/>
          <ac:spMkLst>
            <pc:docMk/>
            <pc:sldMk cId="2287228662" sldId="288"/>
            <ac:spMk id="17" creationId="{B81933D1-5615-42C7-9C0B-4EB7105CCE2D}"/>
          </ac:spMkLst>
        </pc:spChg>
        <pc:spChg chg="add del">
          <ac:chgData name="Sharon Lechner" userId="f7b3cb4c-0093-46aa-935b-6921181280e5" providerId="ADAL" clId="{EEA606A9-390A-4D56-A1DC-9046FB8A9E41}" dt="2025-06-11T20:19:37.649" v="763" actId="26606"/>
          <ac:spMkLst>
            <pc:docMk/>
            <pc:sldMk cId="2287228662" sldId="288"/>
            <ac:spMk id="19" creationId="{19C9EAEA-39D0-4B0E-A0EB-51E7B26740B1}"/>
          </ac:spMkLst>
        </pc:spChg>
        <pc:spChg chg="add">
          <ac:chgData name="Sharon Lechner" userId="f7b3cb4c-0093-46aa-935b-6921181280e5" providerId="ADAL" clId="{EEA606A9-390A-4D56-A1DC-9046FB8A9E41}" dt="2025-06-11T20:19:37.649" v="763" actId="26606"/>
          <ac:spMkLst>
            <pc:docMk/>
            <pc:sldMk cId="2287228662" sldId="288"/>
            <ac:spMk id="24" creationId="{47942995-B07F-4636-9A06-C6A104B260A8}"/>
          </ac:spMkLst>
        </pc:spChg>
        <pc:spChg chg="add">
          <ac:chgData name="Sharon Lechner" userId="f7b3cb4c-0093-46aa-935b-6921181280e5" providerId="ADAL" clId="{EEA606A9-390A-4D56-A1DC-9046FB8A9E41}" dt="2025-06-11T20:19:37.649" v="763" actId="26606"/>
          <ac:spMkLst>
            <pc:docMk/>
            <pc:sldMk cId="2287228662" sldId="288"/>
            <ac:spMk id="31" creationId="{B81933D1-5615-42C7-9C0B-4EB7105CCE2D}"/>
          </ac:spMkLst>
        </pc:spChg>
        <pc:spChg chg="add">
          <ac:chgData name="Sharon Lechner" userId="f7b3cb4c-0093-46aa-935b-6921181280e5" providerId="ADAL" clId="{EEA606A9-390A-4D56-A1DC-9046FB8A9E41}" dt="2025-06-11T20:19:37.649" v="763" actId="26606"/>
          <ac:spMkLst>
            <pc:docMk/>
            <pc:sldMk cId="2287228662" sldId="288"/>
            <ac:spMk id="33" creationId="{19C9EAEA-39D0-4B0E-A0EB-51E7B26740B1}"/>
          </ac:spMkLst>
        </pc:spChg>
        <pc:grpChg chg="add del">
          <ac:chgData name="Sharon Lechner" userId="f7b3cb4c-0093-46aa-935b-6921181280e5" providerId="ADAL" clId="{EEA606A9-390A-4D56-A1DC-9046FB8A9E41}" dt="2025-06-11T20:19:37.649" v="763" actId="26606"/>
          <ac:grpSpMkLst>
            <pc:docMk/>
            <pc:sldMk cId="2287228662" sldId="288"/>
            <ac:grpSpMk id="12" creationId="{032D8612-31EB-44CF-A1D0-14FD4C705424}"/>
          </ac:grpSpMkLst>
        </pc:grpChg>
        <pc:grpChg chg="add">
          <ac:chgData name="Sharon Lechner" userId="f7b3cb4c-0093-46aa-935b-6921181280e5" providerId="ADAL" clId="{EEA606A9-390A-4D56-A1DC-9046FB8A9E41}" dt="2025-06-11T20:19:37.649" v="763" actId="26606"/>
          <ac:grpSpMkLst>
            <pc:docMk/>
            <pc:sldMk cId="2287228662" sldId="288"/>
            <ac:grpSpMk id="26" creationId="{032D8612-31EB-44CF-A1D0-14FD4C705424}"/>
          </ac:grpSpMkLst>
        </pc:grpChg>
        <pc:picChg chg="add del mod">
          <ac:chgData name="Sharon Lechner" userId="f7b3cb4c-0093-46aa-935b-6921181280e5" providerId="ADAL" clId="{EEA606A9-390A-4D56-A1DC-9046FB8A9E41}" dt="2025-06-11T20:19:16.433" v="761" actId="478"/>
          <ac:picMkLst>
            <pc:docMk/>
            <pc:sldMk cId="2287228662" sldId="288"/>
            <ac:picMk id="5" creationId="{F4FCA53E-196E-5795-2E33-DB017A8AFB12}"/>
          </ac:picMkLst>
        </pc:picChg>
        <pc:picChg chg="add mod">
          <ac:chgData name="Sharon Lechner" userId="f7b3cb4c-0093-46aa-935b-6921181280e5" providerId="ADAL" clId="{EEA606A9-390A-4D56-A1DC-9046FB8A9E41}" dt="2025-06-11T20:19:37.649" v="763" actId="26606"/>
          <ac:picMkLst>
            <pc:docMk/>
            <pc:sldMk cId="2287228662" sldId="288"/>
            <ac:picMk id="7" creationId="{72000F85-3984-13B3-4A9A-2D97EBB76366}"/>
          </ac:picMkLst>
        </pc:picChg>
      </pc:sldChg>
      <pc:sldChg chg="addSp delSp modSp new mod setBg">
        <pc:chgData name="Sharon Lechner" userId="f7b3cb4c-0093-46aa-935b-6921181280e5" providerId="ADAL" clId="{EEA606A9-390A-4D56-A1DC-9046FB8A9E41}" dt="2025-06-12T00:25:03.872" v="4214" actId="27636"/>
        <pc:sldMkLst>
          <pc:docMk/>
          <pc:sldMk cId="2933479627" sldId="289"/>
        </pc:sldMkLst>
        <pc:spChg chg="mod">
          <ac:chgData name="Sharon Lechner" userId="f7b3cb4c-0093-46aa-935b-6921181280e5" providerId="ADAL" clId="{EEA606A9-390A-4D56-A1DC-9046FB8A9E41}" dt="2025-06-12T00:25:03.872" v="4214" actId="27636"/>
          <ac:spMkLst>
            <pc:docMk/>
            <pc:sldMk cId="2933479627" sldId="289"/>
            <ac:spMk id="2" creationId="{72B20A3E-55B1-02F7-6BE0-042D1DF91060}"/>
          </ac:spMkLst>
        </pc:spChg>
        <pc:spChg chg="del">
          <ac:chgData name="Sharon Lechner" userId="f7b3cb4c-0093-46aa-935b-6921181280e5" providerId="ADAL" clId="{EEA606A9-390A-4D56-A1DC-9046FB8A9E41}" dt="2025-06-11T20:41:54.910" v="1197" actId="478"/>
          <ac:spMkLst>
            <pc:docMk/>
            <pc:sldMk cId="2933479627" sldId="289"/>
            <ac:spMk id="3" creationId="{59825784-C3DA-2CDB-D557-2D71A7284101}"/>
          </ac:spMkLst>
        </pc:spChg>
        <pc:spChg chg="add">
          <ac:chgData name="Sharon Lechner" userId="f7b3cb4c-0093-46aa-935b-6921181280e5" providerId="ADAL" clId="{EEA606A9-390A-4D56-A1DC-9046FB8A9E41}" dt="2025-06-11T20:42:28.162" v="1198" actId="26606"/>
          <ac:spMkLst>
            <pc:docMk/>
            <pc:sldMk cId="2933479627" sldId="289"/>
            <ac:spMk id="9" creationId="{53F29798-D584-4792-9B62-3F5F5C36D619}"/>
          </ac:spMkLst>
        </pc:spChg>
        <pc:picChg chg="mod">
          <ac:chgData name="Sharon Lechner" userId="f7b3cb4c-0093-46aa-935b-6921181280e5" providerId="ADAL" clId="{EEA606A9-390A-4D56-A1DC-9046FB8A9E41}" dt="2025-06-11T20:42:28.162" v="1198" actId="26606"/>
          <ac:picMkLst>
            <pc:docMk/>
            <pc:sldMk cId="2933479627" sldId="289"/>
            <ac:picMk id="4" creationId="{AEE50686-5D56-E431-2DC9-0B69B7E7060E}"/>
          </ac:picMkLst>
        </pc:picChg>
      </pc:sldChg>
      <pc:sldChg chg="addSp delSp modSp new mod">
        <pc:chgData name="Sharon Lechner" userId="f7b3cb4c-0093-46aa-935b-6921181280e5" providerId="ADAL" clId="{EEA606A9-390A-4D56-A1DC-9046FB8A9E41}" dt="2025-06-11T21:12:58.134" v="1568" actId="20577"/>
        <pc:sldMkLst>
          <pc:docMk/>
          <pc:sldMk cId="812702915" sldId="290"/>
        </pc:sldMkLst>
        <pc:spChg chg="mod">
          <ac:chgData name="Sharon Lechner" userId="f7b3cb4c-0093-46aa-935b-6921181280e5" providerId="ADAL" clId="{EEA606A9-390A-4D56-A1DC-9046FB8A9E41}" dt="2025-06-11T21:09:29.541" v="1476" actId="20577"/>
          <ac:spMkLst>
            <pc:docMk/>
            <pc:sldMk cId="812702915" sldId="290"/>
            <ac:spMk id="2" creationId="{DD8169AA-0ECB-63CC-F4F9-0580E3E723EE}"/>
          </ac:spMkLst>
        </pc:spChg>
        <pc:spChg chg="del">
          <ac:chgData name="Sharon Lechner" userId="f7b3cb4c-0093-46aa-935b-6921181280e5" providerId="ADAL" clId="{EEA606A9-390A-4D56-A1DC-9046FB8A9E41}" dt="2025-06-11T21:09:56.889" v="1477" actId="478"/>
          <ac:spMkLst>
            <pc:docMk/>
            <pc:sldMk cId="812702915" sldId="290"/>
            <ac:spMk id="3" creationId="{E9F48B38-5C7D-92EB-6502-162EFF924A1C}"/>
          </ac:spMkLst>
        </pc:spChg>
        <pc:spChg chg="add mod">
          <ac:chgData name="Sharon Lechner" userId="f7b3cb4c-0093-46aa-935b-6921181280e5" providerId="ADAL" clId="{EEA606A9-390A-4D56-A1DC-9046FB8A9E41}" dt="2025-06-11T21:12:58.134" v="1568" actId="20577"/>
          <ac:spMkLst>
            <pc:docMk/>
            <pc:sldMk cId="812702915" sldId="290"/>
            <ac:spMk id="5" creationId="{648DB56F-CEE5-68AB-7C39-D01D41799CF7}"/>
          </ac:spMkLst>
        </pc:spChg>
        <pc:picChg chg="mod">
          <ac:chgData name="Sharon Lechner" userId="f7b3cb4c-0093-46aa-935b-6921181280e5" providerId="ADAL" clId="{EEA606A9-390A-4D56-A1DC-9046FB8A9E41}" dt="2025-06-11T21:10:13.162" v="1479" actId="14100"/>
          <ac:picMkLst>
            <pc:docMk/>
            <pc:sldMk cId="812702915" sldId="290"/>
            <ac:picMk id="4" creationId="{84C1DD24-8AC7-2692-7F7D-14D07D6C3187}"/>
          </ac:picMkLst>
        </pc:picChg>
      </pc:sldChg>
      <pc:sldChg chg="modSp new mod">
        <pc:chgData name="Sharon Lechner" userId="f7b3cb4c-0093-46aa-935b-6921181280e5" providerId="ADAL" clId="{EEA606A9-390A-4D56-A1DC-9046FB8A9E41}" dt="2025-06-11T23:30:42.343" v="3825" actId="20577"/>
        <pc:sldMkLst>
          <pc:docMk/>
          <pc:sldMk cId="2645112776" sldId="291"/>
        </pc:sldMkLst>
        <pc:spChg chg="mod">
          <ac:chgData name="Sharon Lechner" userId="f7b3cb4c-0093-46aa-935b-6921181280e5" providerId="ADAL" clId="{EEA606A9-390A-4D56-A1DC-9046FB8A9E41}" dt="2025-06-11T21:07:09.106" v="1319" actId="20577"/>
          <ac:spMkLst>
            <pc:docMk/>
            <pc:sldMk cId="2645112776" sldId="291"/>
            <ac:spMk id="2" creationId="{872D7D8B-3879-C638-E187-0D190E10FA9F}"/>
          </ac:spMkLst>
        </pc:spChg>
        <pc:spChg chg="mod">
          <ac:chgData name="Sharon Lechner" userId="f7b3cb4c-0093-46aa-935b-6921181280e5" providerId="ADAL" clId="{EEA606A9-390A-4D56-A1DC-9046FB8A9E41}" dt="2025-06-11T23:30:42.343" v="3825" actId="20577"/>
          <ac:spMkLst>
            <pc:docMk/>
            <pc:sldMk cId="2645112776" sldId="291"/>
            <ac:spMk id="3" creationId="{F8F9857B-4812-9702-A768-D78DBF2DA8C9}"/>
          </ac:spMkLst>
        </pc:spChg>
      </pc:sldChg>
      <pc:sldChg chg="modSp new mod">
        <pc:chgData name="Sharon Lechner" userId="f7b3cb4c-0093-46aa-935b-6921181280e5" providerId="ADAL" clId="{EEA606A9-390A-4D56-A1DC-9046FB8A9E41}" dt="2025-06-11T21:51:45.335" v="2368" actId="114"/>
        <pc:sldMkLst>
          <pc:docMk/>
          <pc:sldMk cId="856786687" sldId="292"/>
        </pc:sldMkLst>
        <pc:spChg chg="mod">
          <ac:chgData name="Sharon Lechner" userId="f7b3cb4c-0093-46aa-935b-6921181280e5" providerId="ADAL" clId="{EEA606A9-390A-4D56-A1DC-9046FB8A9E41}" dt="2025-06-11T21:29:35.370" v="1717" actId="20577"/>
          <ac:spMkLst>
            <pc:docMk/>
            <pc:sldMk cId="856786687" sldId="292"/>
            <ac:spMk id="2" creationId="{55B87E83-32FA-CF2C-9B01-DEF46801C806}"/>
          </ac:spMkLst>
        </pc:spChg>
        <pc:spChg chg="mod">
          <ac:chgData name="Sharon Lechner" userId="f7b3cb4c-0093-46aa-935b-6921181280e5" providerId="ADAL" clId="{EEA606A9-390A-4D56-A1DC-9046FB8A9E41}" dt="2025-06-11T21:51:45.335" v="2368" actId="114"/>
          <ac:spMkLst>
            <pc:docMk/>
            <pc:sldMk cId="856786687" sldId="292"/>
            <ac:spMk id="3" creationId="{441079E9-B793-395E-A05F-4A68FB3007EC}"/>
          </ac:spMkLst>
        </pc:spChg>
      </pc:sldChg>
      <pc:sldChg chg="delSp modSp new mod">
        <pc:chgData name="Sharon Lechner" userId="f7b3cb4c-0093-46aa-935b-6921181280e5" providerId="ADAL" clId="{EEA606A9-390A-4D56-A1DC-9046FB8A9E41}" dt="2025-06-11T22:15:14.044" v="2470" actId="255"/>
        <pc:sldMkLst>
          <pc:docMk/>
          <pc:sldMk cId="848076012" sldId="293"/>
        </pc:sldMkLst>
        <pc:spChg chg="mod">
          <ac:chgData name="Sharon Lechner" userId="f7b3cb4c-0093-46aa-935b-6921181280e5" providerId="ADAL" clId="{EEA606A9-390A-4D56-A1DC-9046FB8A9E41}" dt="2025-06-11T22:15:14.044" v="2470" actId="255"/>
          <ac:spMkLst>
            <pc:docMk/>
            <pc:sldMk cId="848076012" sldId="293"/>
            <ac:spMk id="2" creationId="{8BD2C7EA-487C-FCFB-350C-21470CBBA827}"/>
          </ac:spMkLst>
        </pc:spChg>
        <pc:spChg chg="del">
          <ac:chgData name="Sharon Lechner" userId="f7b3cb4c-0093-46aa-935b-6921181280e5" providerId="ADAL" clId="{EEA606A9-390A-4D56-A1DC-9046FB8A9E41}" dt="2025-06-11T21:48:52.010" v="2078" actId="478"/>
          <ac:spMkLst>
            <pc:docMk/>
            <pc:sldMk cId="848076012" sldId="293"/>
            <ac:spMk id="3" creationId="{36E1978C-99D9-8A63-AC02-E1E94555894A}"/>
          </ac:spMkLst>
        </pc:spChg>
        <pc:picChg chg="del mod">
          <ac:chgData name="Sharon Lechner" userId="f7b3cb4c-0093-46aa-935b-6921181280e5" providerId="ADAL" clId="{EEA606A9-390A-4D56-A1DC-9046FB8A9E41}" dt="2025-06-11T22:13:29.529" v="2431" actId="478"/>
          <ac:picMkLst>
            <pc:docMk/>
            <pc:sldMk cId="848076012" sldId="293"/>
            <ac:picMk id="4" creationId="{DD64559A-010E-F86B-4504-A87F021CA481}"/>
          </ac:picMkLst>
        </pc:picChg>
        <pc:picChg chg="mod">
          <ac:chgData name="Sharon Lechner" userId="f7b3cb4c-0093-46aa-935b-6921181280e5" providerId="ADAL" clId="{EEA606A9-390A-4D56-A1DC-9046FB8A9E41}" dt="2025-06-11T22:14:21.350" v="2449" actId="14100"/>
          <ac:picMkLst>
            <pc:docMk/>
            <pc:sldMk cId="848076012" sldId="293"/>
            <ac:picMk id="5" creationId="{66E19F46-1485-EA87-B8D0-701F7FBA4065}"/>
          </ac:picMkLst>
        </pc:picChg>
      </pc:sldChg>
      <pc:sldChg chg="addSp delSp modSp new mod">
        <pc:chgData name="Sharon Lechner" userId="f7b3cb4c-0093-46aa-935b-6921181280e5" providerId="ADAL" clId="{EEA606A9-390A-4D56-A1DC-9046FB8A9E41}" dt="2025-06-12T00:32:34.263" v="4317" actId="20577"/>
        <pc:sldMkLst>
          <pc:docMk/>
          <pc:sldMk cId="4028477249" sldId="294"/>
        </pc:sldMkLst>
        <pc:spChg chg="mod">
          <ac:chgData name="Sharon Lechner" userId="f7b3cb4c-0093-46aa-935b-6921181280e5" providerId="ADAL" clId="{EEA606A9-390A-4D56-A1DC-9046FB8A9E41}" dt="2025-06-12T00:32:34.263" v="4317" actId="20577"/>
          <ac:spMkLst>
            <pc:docMk/>
            <pc:sldMk cId="4028477249" sldId="294"/>
            <ac:spMk id="2" creationId="{151133C6-7765-65EA-FED4-14660AA6B8D0}"/>
          </ac:spMkLst>
        </pc:spChg>
        <pc:spChg chg="add del mod">
          <ac:chgData name="Sharon Lechner" userId="f7b3cb4c-0093-46aa-935b-6921181280e5" providerId="ADAL" clId="{EEA606A9-390A-4D56-A1DC-9046FB8A9E41}" dt="2025-06-11T23:30:03.850" v="3757" actId="20577"/>
          <ac:spMkLst>
            <pc:docMk/>
            <pc:sldMk cId="4028477249" sldId="294"/>
            <ac:spMk id="3" creationId="{4E04F08B-D881-B6A6-9753-34FCFD2C57D5}"/>
          </ac:spMkLst>
        </pc:spChg>
        <pc:graphicFrameChg chg="add mod">
          <ac:chgData name="Sharon Lechner" userId="f7b3cb4c-0093-46aa-935b-6921181280e5" providerId="ADAL" clId="{EEA606A9-390A-4D56-A1DC-9046FB8A9E41}" dt="2025-06-11T23:09:42.251" v="2956"/>
          <ac:graphicFrameMkLst>
            <pc:docMk/>
            <pc:sldMk cId="4028477249" sldId="294"/>
            <ac:graphicFrameMk id="4" creationId="{4AA58E3C-5D1F-E051-EB70-AF67F22F1FDF}"/>
          </ac:graphicFrameMkLst>
        </pc:graphicFrameChg>
      </pc:sldChg>
      <pc:sldChg chg="addSp delSp modSp new mod">
        <pc:chgData name="Sharon Lechner" userId="f7b3cb4c-0093-46aa-935b-6921181280e5" providerId="ADAL" clId="{EEA606A9-390A-4D56-A1DC-9046FB8A9E41}" dt="2025-06-12T00:28:12.402" v="4289" actId="20577"/>
        <pc:sldMkLst>
          <pc:docMk/>
          <pc:sldMk cId="3685298640" sldId="295"/>
        </pc:sldMkLst>
        <pc:spChg chg="mod">
          <ac:chgData name="Sharon Lechner" userId="f7b3cb4c-0093-46aa-935b-6921181280e5" providerId="ADAL" clId="{EEA606A9-390A-4D56-A1DC-9046FB8A9E41}" dt="2025-06-12T00:18:30.847" v="3929" actId="20577"/>
          <ac:spMkLst>
            <pc:docMk/>
            <pc:sldMk cId="3685298640" sldId="295"/>
            <ac:spMk id="2" creationId="{852899FD-13FC-ABB8-0C4A-0D6B105F8052}"/>
          </ac:spMkLst>
        </pc:spChg>
        <pc:spChg chg="del">
          <ac:chgData name="Sharon Lechner" userId="f7b3cb4c-0093-46aa-935b-6921181280e5" providerId="ADAL" clId="{EEA606A9-390A-4D56-A1DC-9046FB8A9E41}" dt="2025-06-12T00:17:40.585" v="3831" actId="478"/>
          <ac:spMkLst>
            <pc:docMk/>
            <pc:sldMk cId="3685298640" sldId="295"/>
            <ac:spMk id="3" creationId="{8DC269E9-52D3-12D7-21E2-D8F30B1B27E9}"/>
          </ac:spMkLst>
        </pc:spChg>
        <pc:spChg chg="add mod">
          <ac:chgData name="Sharon Lechner" userId="f7b3cb4c-0093-46aa-935b-6921181280e5" providerId="ADAL" clId="{EEA606A9-390A-4D56-A1DC-9046FB8A9E41}" dt="2025-06-12T00:28:12.402" v="4289" actId="20577"/>
          <ac:spMkLst>
            <pc:docMk/>
            <pc:sldMk cId="3685298640" sldId="295"/>
            <ac:spMk id="5" creationId="{8014CE41-57FF-7D28-1BC4-94B09AB01E9F}"/>
          </ac:spMkLst>
        </pc:spChg>
        <pc:picChg chg="mod">
          <ac:chgData name="Sharon Lechner" userId="f7b3cb4c-0093-46aa-935b-6921181280e5" providerId="ADAL" clId="{EEA606A9-390A-4D56-A1DC-9046FB8A9E41}" dt="2025-06-12T00:17:52.284" v="3833" actId="14100"/>
          <ac:picMkLst>
            <pc:docMk/>
            <pc:sldMk cId="3685298640" sldId="295"/>
            <ac:picMk id="4" creationId="{CBE147BE-CF15-89C2-075A-68CCB0AD85F2}"/>
          </ac:picMkLst>
        </pc:picChg>
      </pc:sldChg>
      <pc:sldChg chg="modSp add del mod">
        <pc:chgData name="Sharon Lechner" userId="f7b3cb4c-0093-46aa-935b-6921181280e5" providerId="ADAL" clId="{EEA606A9-390A-4D56-A1DC-9046FB8A9E41}" dt="2025-06-12T01:09:53.426" v="4979" actId="47"/>
        <pc:sldMkLst>
          <pc:docMk/>
          <pc:sldMk cId="487219277" sldId="296"/>
        </pc:sldMkLst>
        <pc:spChg chg="mod">
          <ac:chgData name="Sharon Lechner" userId="f7b3cb4c-0093-46aa-935b-6921181280e5" providerId="ADAL" clId="{EEA606A9-390A-4D56-A1DC-9046FB8A9E41}" dt="2025-06-12T00:27:42.188" v="4282" actId="20577"/>
          <ac:spMkLst>
            <pc:docMk/>
            <pc:sldMk cId="487219277" sldId="296"/>
            <ac:spMk id="2" creationId="{3D65A08F-532F-0555-72B5-220EA943563B}"/>
          </ac:spMkLst>
        </pc:spChg>
      </pc:sldChg>
      <pc:sldChg chg="modSp new mod">
        <pc:chgData name="Sharon Lechner" userId="f7b3cb4c-0093-46aa-935b-6921181280e5" providerId="ADAL" clId="{EEA606A9-390A-4D56-A1DC-9046FB8A9E41}" dt="2025-06-12T00:43:15.645" v="4569" actId="20577"/>
        <pc:sldMkLst>
          <pc:docMk/>
          <pc:sldMk cId="1666008312" sldId="297"/>
        </pc:sldMkLst>
        <pc:spChg chg="mod">
          <ac:chgData name="Sharon Lechner" userId="f7b3cb4c-0093-46aa-935b-6921181280e5" providerId="ADAL" clId="{EEA606A9-390A-4D56-A1DC-9046FB8A9E41}" dt="2025-06-12T00:37:11.878" v="4371" actId="20577"/>
          <ac:spMkLst>
            <pc:docMk/>
            <pc:sldMk cId="1666008312" sldId="297"/>
            <ac:spMk id="2" creationId="{9A63344F-9048-248B-E8D9-37C95AECDFDC}"/>
          </ac:spMkLst>
        </pc:spChg>
        <pc:spChg chg="mod">
          <ac:chgData name="Sharon Lechner" userId="f7b3cb4c-0093-46aa-935b-6921181280e5" providerId="ADAL" clId="{EEA606A9-390A-4D56-A1DC-9046FB8A9E41}" dt="2025-06-12T00:43:15.645" v="4569" actId="20577"/>
          <ac:spMkLst>
            <pc:docMk/>
            <pc:sldMk cId="1666008312" sldId="297"/>
            <ac:spMk id="3" creationId="{991424E0-0650-C12F-B1CD-31BCECA5203B}"/>
          </ac:spMkLst>
        </pc:spChg>
      </pc:sldChg>
      <pc:sldChg chg="addSp delSp modSp new mod setBg">
        <pc:chgData name="Sharon Lechner" userId="f7b3cb4c-0093-46aa-935b-6921181280e5" providerId="ADAL" clId="{EEA606A9-390A-4D56-A1DC-9046FB8A9E41}" dt="2025-06-12T01:01:55.787" v="4908" actId="26606"/>
        <pc:sldMkLst>
          <pc:docMk/>
          <pc:sldMk cId="3424040471" sldId="298"/>
        </pc:sldMkLst>
        <pc:spChg chg="mod">
          <ac:chgData name="Sharon Lechner" userId="f7b3cb4c-0093-46aa-935b-6921181280e5" providerId="ADAL" clId="{EEA606A9-390A-4D56-A1DC-9046FB8A9E41}" dt="2025-06-12T01:01:55.787" v="4908" actId="26606"/>
          <ac:spMkLst>
            <pc:docMk/>
            <pc:sldMk cId="3424040471" sldId="298"/>
            <ac:spMk id="2" creationId="{A0979B97-3D17-04EA-9555-36EB087B9682}"/>
          </ac:spMkLst>
        </pc:spChg>
        <pc:spChg chg="del">
          <ac:chgData name="Sharon Lechner" userId="f7b3cb4c-0093-46aa-935b-6921181280e5" providerId="ADAL" clId="{EEA606A9-390A-4D56-A1DC-9046FB8A9E41}" dt="2025-06-12T00:40:45.170" v="4496" actId="478"/>
          <ac:spMkLst>
            <pc:docMk/>
            <pc:sldMk cId="3424040471" sldId="298"/>
            <ac:spMk id="3" creationId="{E8231FC1-46FB-1D69-E6AC-52C7EADB6A64}"/>
          </ac:spMkLst>
        </pc:spChg>
        <pc:spChg chg="add">
          <ac:chgData name="Sharon Lechner" userId="f7b3cb4c-0093-46aa-935b-6921181280e5" providerId="ADAL" clId="{EEA606A9-390A-4D56-A1DC-9046FB8A9E41}" dt="2025-06-12T01:01:55.787" v="4908" actId="26606"/>
          <ac:spMkLst>
            <pc:docMk/>
            <pc:sldMk cId="3424040471" sldId="298"/>
            <ac:spMk id="9" creationId="{A3363022-C969-41E9-8EB2-E4C94908C1FA}"/>
          </ac:spMkLst>
        </pc:spChg>
        <pc:spChg chg="add">
          <ac:chgData name="Sharon Lechner" userId="f7b3cb4c-0093-46aa-935b-6921181280e5" providerId="ADAL" clId="{EEA606A9-390A-4D56-A1DC-9046FB8A9E41}" dt="2025-06-12T01:01:55.787" v="4908" actId="26606"/>
          <ac:spMkLst>
            <pc:docMk/>
            <pc:sldMk cId="3424040471" sldId="298"/>
            <ac:spMk id="11" creationId="{8D1AD6B3-BE88-4CEB-BA17-790657CC4729}"/>
          </ac:spMkLst>
        </pc:spChg>
        <pc:grpChg chg="add">
          <ac:chgData name="Sharon Lechner" userId="f7b3cb4c-0093-46aa-935b-6921181280e5" providerId="ADAL" clId="{EEA606A9-390A-4D56-A1DC-9046FB8A9E41}" dt="2025-06-12T01:01:55.787" v="4908" actId="26606"/>
          <ac:grpSpMkLst>
            <pc:docMk/>
            <pc:sldMk cId="3424040471" sldId="298"/>
            <ac:grpSpMk id="13" creationId="{89D1390B-7E13-4B4F-9CB2-391063412E54}"/>
          </ac:grpSpMkLst>
        </pc:grpChg>
        <pc:picChg chg="add">
          <ac:chgData name="Sharon Lechner" userId="f7b3cb4c-0093-46aa-935b-6921181280e5" providerId="ADAL" clId="{EEA606A9-390A-4D56-A1DC-9046FB8A9E41}" dt="2025-06-12T01:01:55.787" v="4908" actId="26606"/>
          <ac:picMkLst>
            <pc:docMk/>
            <pc:sldMk cId="3424040471" sldId="298"/>
            <ac:picMk id="6" creationId="{C03DBD94-257E-BA8D-A397-B9EB99166346}"/>
          </ac:picMkLst>
        </pc:picChg>
      </pc:sldChg>
      <pc:sldChg chg="modSp new mod">
        <pc:chgData name="Sharon Lechner" userId="f7b3cb4c-0093-46aa-935b-6921181280e5" providerId="ADAL" clId="{EEA606A9-390A-4D56-A1DC-9046FB8A9E41}" dt="2025-06-12T01:06:32.029" v="4961" actId="20577"/>
        <pc:sldMkLst>
          <pc:docMk/>
          <pc:sldMk cId="3546839792" sldId="299"/>
        </pc:sldMkLst>
        <pc:spChg chg="mod">
          <ac:chgData name="Sharon Lechner" userId="f7b3cb4c-0093-46aa-935b-6921181280e5" providerId="ADAL" clId="{EEA606A9-390A-4D56-A1DC-9046FB8A9E41}" dt="2025-06-12T01:06:21.598" v="4957" actId="20577"/>
          <ac:spMkLst>
            <pc:docMk/>
            <pc:sldMk cId="3546839792" sldId="299"/>
            <ac:spMk id="2" creationId="{5C131D36-105F-ABE1-7189-20418C58BEDC}"/>
          </ac:spMkLst>
        </pc:spChg>
        <pc:spChg chg="mod">
          <ac:chgData name="Sharon Lechner" userId="f7b3cb4c-0093-46aa-935b-6921181280e5" providerId="ADAL" clId="{EEA606A9-390A-4D56-A1DC-9046FB8A9E41}" dt="2025-06-12T01:06:32.029" v="4961" actId="20577"/>
          <ac:spMkLst>
            <pc:docMk/>
            <pc:sldMk cId="3546839792" sldId="299"/>
            <ac:spMk id="3" creationId="{3C8495AF-36BB-7F06-1C0D-BB13394632F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30B20C-E9F3-4E7A-A2E5-83F87A6846B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ABD9E5E-1644-4A80-BFFF-EA59337C6B0D}">
      <dgm:prSet/>
      <dgm:spPr/>
      <dgm:t>
        <a:bodyPr/>
        <a:lstStyle/>
        <a:p>
          <a:r>
            <a:rPr lang="en-US" dirty="0"/>
            <a:t>The MOA has not issued an ACFR since the December 31, 2023 ACFR was recently issued</a:t>
          </a:r>
        </a:p>
      </dgm:t>
    </dgm:pt>
    <dgm:pt modelId="{963B0FA7-A914-4148-AC7E-04989E586D16}" type="parTrans" cxnId="{87DCA245-932B-452A-A4E8-EDF4F91A6312}">
      <dgm:prSet/>
      <dgm:spPr/>
      <dgm:t>
        <a:bodyPr/>
        <a:lstStyle/>
        <a:p>
          <a:endParaRPr lang="en-US"/>
        </a:p>
      </dgm:t>
    </dgm:pt>
    <dgm:pt modelId="{E2258E43-4F62-4D1A-84F6-DE27866C69CE}" type="sibTrans" cxnId="{87DCA245-932B-452A-A4E8-EDF4F91A6312}">
      <dgm:prSet/>
      <dgm:spPr/>
      <dgm:t>
        <a:bodyPr/>
        <a:lstStyle/>
        <a:p>
          <a:endParaRPr lang="en-US"/>
        </a:p>
      </dgm:t>
    </dgm:pt>
    <dgm:pt modelId="{D4316862-FB8B-47FC-B3BB-E03131132EC8}">
      <dgm:prSet/>
      <dgm:spPr/>
      <dgm:t>
        <a:bodyPr/>
        <a:lstStyle/>
        <a:p>
          <a:r>
            <a:rPr lang="en-US" dirty="0"/>
            <a:t>The MOA does not produce year to date financial statements though it does produce some projections </a:t>
          </a:r>
        </a:p>
      </dgm:t>
    </dgm:pt>
    <dgm:pt modelId="{E4EF4574-047D-4E10-A6EB-D8D2DA0C7B35}" type="parTrans" cxnId="{357D0171-5085-4CF0-9DC2-D9D803967385}">
      <dgm:prSet/>
      <dgm:spPr/>
      <dgm:t>
        <a:bodyPr/>
        <a:lstStyle/>
        <a:p>
          <a:endParaRPr lang="en-US"/>
        </a:p>
      </dgm:t>
    </dgm:pt>
    <dgm:pt modelId="{DDA6386C-6EC2-4606-822C-CD1159E33FE9}" type="sibTrans" cxnId="{357D0171-5085-4CF0-9DC2-D9D803967385}">
      <dgm:prSet/>
      <dgm:spPr/>
      <dgm:t>
        <a:bodyPr/>
        <a:lstStyle/>
        <a:p>
          <a:endParaRPr lang="en-US"/>
        </a:p>
      </dgm:t>
    </dgm:pt>
    <dgm:pt modelId="{8EBFA00C-9D28-49C3-BB6A-F2EAE2B8281A}">
      <dgm:prSet/>
      <dgm:spPr/>
      <dgm:t>
        <a:bodyPr/>
        <a:lstStyle/>
        <a:p>
          <a:r>
            <a:rPr lang="en-US" dirty="0"/>
            <a:t>The numbers in these slides are from the 2022 ACFR</a:t>
          </a:r>
        </a:p>
      </dgm:t>
    </dgm:pt>
    <dgm:pt modelId="{07BE670B-317F-4CDC-A70A-895752BF1738}" type="parTrans" cxnId="{BCE903ED-A5A6-420A-A4CC-ECB2DAAFDC7D}">
      <dgm:prSet/>
      <dgm:spPr/>
      <dgm:t>
        <a:bodyPr/>
        <a:lstStyle/>
        <a:p>
          <a:endParaRPr lang="en-US"/>
        </a:p>
      </dgm:t>
    </dgm:pt>
    <dgm:pt modelId="{F41FB048-3601-492D-946E-4053A18216D4}" type="sibTrans" cxnId="{BCE903ED-A5A6-420A-A4CC-ECB2DAAFDC7D}">
      <dgm:prSet/>
      <dgm:spPr/>
      <dgm:t>
        <a:bodyPr/>
        <a:lstStyle/>
        <a:p>
          <a:endParaRPr lang="en-US"/>
        </a:p>
      </dgm:t>
    </dgm:pt>
    <dgm:pt modelId="{04C2C96C-0A58-476A-95A9-5DC8529DDB03}">
      <dgm:prSet/>
      <dgm:spPr/>
      <dgm:t>
        <a:bodyPr/>
        <a:lstStyle/>
        <a:p>
          <a:r>
            <a:rPr lang="en-US" dirty="0"/>
            <a:t>ASD numbers are from their 6.30.2024 ACFR</a:t>
          </a:r>
        </a:p>
      </dgm:t>
    </dgm:pt>
    <dgm:pt modelId="{EC92B3F4-5CD1-4C9C-84F7-590CFF7ABE02}" type="parTrans" cxnId="{91FC4FF4-4FA9-4795-B74E-ADEADB6CEEA9}">
      <dgm:prSet/>
      <dgm:spPr/>
      <dgm:t>
        <a:bodyPr/>
        <a:lstStyle/>
        <a:p>
          <a:endParaRPr lang="en-US"/>
        </a:p>
      </dgm:t>
    </dgm:pt>
    <dgm:pt modelId="{D8B9D130-B96F-49A6-B406-01E689620A0C}" type="sibTrans" cxnId="{91FC4FF4-4FA9-4795-B74E-ADEADB6CEEA9}">
      <dgm:prSet/>
      <dgm:spPr/>
      <dgm:t>
        <a:bodyPr/>
        <a:lstStyle/>
        <a:p>
          <a:endParaRPr lang="en-US"/>
        </a:p>
      </dgm:t>
    </dgm:pt>
    <dgm:pt modelId="{D2622FF2-C362-46BC-B88B-5CCDA7C02DF8}" type="pres">
      <dgm:prSet presAssocID="{9630B20C-E9F3-4E7A-A2E5-83F87A6846B8}" presName="vert0" presStyleCnt="0">
        <dgm:presLayoutVars>
          <dgm:dir/>
          <dgm:animOne val="branch"/>
          <dgm:animLvl val="lvl"/>
        </dgm:presLayoutVars>
      </dgm:prSet>
      <dgm:spPr/>
    </dgm:pt>
    <dgm:pt modelId="{112418A9-3551-4CD2-AC3B-B9CB58649E95}" type="pres">
      <dgm:prSet presAssocID="{CABD9E5E-1644-4A80-BFFF-EA59337C6B0D}" presName="thickLine" presStyleLbl="alignNode1" presStyleIdx="0" presStyleCnt="4"/>
      <dgm:spPr/>
    </dgm:pt>
    <dgm:pt modelId="{3D3CFBA4-020A-4736-86C2-6C58E71E60D2}" type="pres">
      <dgm:prSet presAssocID="{CABD9E5E-1644-4A80-BFFF-EA59337C6B0D}" presName="horz1" presStyleCnt="0"/>
      <dgm:spPr/>
    </dgm:pt>
    <dgm:pt modelId="{41B57507-4BAF-4A61-A532-5D703CE4AE4F}" type="pres">
      <dgm:prSet presAssocID="{CABD9E5E-1644-4A80-BFFF-EA59337C6B0D}" presName="tx1" presStyleLbl="revTx" presStyleIdx="0" presStyleCnt="4"/>
      <dgm:spPr/>
    </dgm:pt>
    <dgm:pt modelId="{2584C4F5-9F80-4850-B8EA-2DEC8BF8E463}" type="pres">
      <dgm:prSet presAssocID="{CABD9E5E-1644-4A80-BFFF-EA59337C6B0D}" presName="vert1" presStyleCnt="0"/>
      <dgm:spPr/>
    </dgm:pt>
    <dgm:pt modelId="{B6C7F81A-1F24-43F0-B615-692D743BD344}" type="pres">
      <dgm:prSet presAssocID="{D4316862-FB8B-47FC-B3BB-E03131132EC8}" presName="thickLine" presStyleLbl="alignNode1" presStyleIdx="1" presStyleCnt="4"/>
      <dgm:spPr/>
    </dgm:pt>
    <dgm:pt modelId="{FCB8B7EE-26E6-4E8F-940D-513A97253F0A}" type="pres">
      <dgm:prSet presAssocID="{D4316862-FB8B-47FC-B3BB-E03131132EC8}" presName="horz1" presStyleCnt="0"/>
      <dgm:spPr/>
    </dgm:pt>
    <dgm:pt modelId="{2BE7465E-7A4C-4D7A-A6A7-634A1DBE59A7}" type="pres">
      <dgm:prSet presAssocID="{D4316862-FB8B-47FC-B3BB-E03131132EC8}" presName="tx1" presStyleLbl="revTx" presStyleIdx="1" presStyleCnt="4"/>
      <dgm:spPr/>
    </dgm:pt>
    <dgm:pt modelId="{DCADE4B2-6B5C-4687-8214-DC2E6EEF3F50}" type="pres">
      <dgm:prSet presAssocID="{D4316862-FB8B-47FC-B3BB-E03131132EC8}" presName="vert1" presStyleCnt="0"/>
      <dgm:spPr/>
    </dgm:pt>
    <dgm:pt modelId="{754B4E31-8C33-45D1-A03B-35A4EA01C2DC}" type="pres">
      <dgm:prSet presAssocID="{8EBFA00C-9D28-49C3-BB6A-F2EAE2B8281A}" presName="thickLine" presStyleLbl="alignNode1" presStyleIdx="2" presStyleCnt="4"/>
      <dgm:spPr/>
    </dgm:pt>
    <dgm:pt modelId="{171F772C-332D-4770-84A5-155EA438D639}" type="pres">
      <dgm:prSet presAssocID="{8EBFA00C-9D28-49C3-BB6A-F2EAE2B8281A}" presName="horz1" presStyleCnt="0"/>
      <dgm:spPr/>
    </dgm:pt>
    <dgm:pt modelId="{7C5CCABC-1351-4A1F-99F7-C0DAFB2910D8}" type="pres">
      <dgm:prSet presAssocID="{8EBFA00C-9D28-49C3-BB6A-F2EAE2B8281A}" presName="tx1" presStyleLbl="revTx" presStyleIdx="2" presStyleCnt="4"/>
      <dgm:spPr/>
    </dgm:pt>
    <dgm:pt modelId="{201E9AB9-6C2F-4542-AFE3-DCD503796737}" type="pres">
      <dgm:prSet presAssocID="{8EBFA00C-9D28-49C3-BB6A-F2EAE2B8281A}" presName="vert1" presStyleCnt="0"/>
      <dgm:spPr/>
    </dgm:pt>
    <dgm:pt modelId="{5CD2342E-4BB6-4D74-9A68-7B05418C11C1}" type="pres">
      <dgm:prSet presAssocID="{04C2C96C-0A58-476A-95A9-5DC8529DDB03}" presName="thickLine" presStyleLbl="alignNode1" presStyleIdx="3" presStyleCnt="4"/>
      <dgm:spPr/>
    </dgm:pt>
    <dgm:pt modelId="{03C54D36-8733-43AA-8C11-82E6188FEC0E}" type="pres">
      <dgm:prSet presAssocID="{04C2C96C-0A58-476A-95A9-5DC8529DDB03}" presName="horz1" presStyleCnt="0"/>
      <dgm:spPr/>
    </dgm:pt>
    <dgm:pt modelId="{57541B29-D73F-4425-AD38-3D284EC03DF6}" type="pres">
      <dgm:prSet presAssocID="{04C2C96C-0A58-476A-95A9-5DC8529DDB03}" presName="tx1" presStyleLbl="revTx" presStyleIdx="3" presStyleCnt="4"/>
      <dgm:spPr/>
    </dgm:pt>
    <dgm:pt modelId="{D27CF39D-9895-407F-A951-BE9463CF413F}" type="pres">
      <dgm:prSet presAssocID="{04C2C96C-0A58-476A-95A9-5DC8529DDB03}" presName="vert1" presStyleCnt="0"/>
      <dgm:spPr/>
    </dgm:pt>
  </dgm:ptLst>
  <dgm:cxnLst>
    <dgm:cxn modelId="{5533120B-861F-4A21-AE13-19F9C0A61A6C}" type="presOf" srcId="{D4316862-FB8B-47FC-B3BB-E03131132EC8}" destId="{2BE7465E-7A4C-4D7A-A6A7-634A1DBE59A7}" srcOrd="0" destOrd="0" presId="urn:microsoft.com/office/officeart/2008/layout/LinedList"/>
    <dgm:cxn modelId="{76625319-9B31-4EB3-9F61-C337F0027B95}" type="presOf" srcId="{9630B20C-E9F3-4E7A-A2E5-83F87A6846B8}" destId="{D2622FF2-C362-46BC-B88B-5CCDA7C02DF8}" srcOrd="0" destOrd="0" presId="urn:microsoft.com/office/officeart/2008/layout/LinedList"/>
    <dgm:cxn modelId="{C8AA2F1C-262E-4964-8980-89468BA71414}" type="presOf" srcId="{04C2C96C-0A58-476A-95A9-5DC8529DDB03}" destId="{57541B29-D73F-4425-AD38-3D284EC03DF6}" srcOrd="0" destOrd="0" presId="urn:microsoft.com/office/officeart/2008/layout/LinedList"/>
    <dgm:cxn modelId="{87DCA245-932B-452A-A4E8-EDF4F91A6312}" srcId="{9630B20C-E9F3-4E7A-A2E5-83F87A6846B8}" destId="{CABD9E5E-1644-4A80-BFFF-EA59337C6B0D}" srcOrd="0" destOrd="0" parTransId="{963B0FA7-A914-4148-AC7E-04989E586D16}" sibTransId="{E2258E43-4F62-4D1A-84F6-DE27866C69CE}"/>
    <dgm:cxn modelId="{357D0171-5085-4CF0-9DC2-D9D803967385}" srcId="{9630B20C-E9F3-4E7A-A2E5-83F87A6846B8}" destId="{D4316862-FB8B-47FC-B3BB-E03131132EC8}" srcOrd="1" destOrd="0" parTransId="{E4EF4574-047D-4E10-A6EB-D8D2DA0C7B35}" sibTransId="{DDA6386C-6EC2-4606-822C-CD1159E33FE9}"/>
    <dgm:cxn modelId="{BCE903ED-A5A6-420A-A4CC-ECB2DAAFDC7D}" srcId="{9630B20C-E9F3-4E7A-A2E5-83F87A6846B8}" destId="{8EBFA00C-9D28-49C3-BB6A-F2EAE2B8281A}" srcOrd="2" destOrd="0" parTransId="{07BE670B-317F-4CDC-A70A-895752BF1738}" sibTransId="{F41FB048-3601-492D-946E-4053A18216D4}"/>
    <dgm:cxn modelId="{91FC4FF4-4FA9-4795-B74E-ADEADB6CEEA9}" srcId="{9630B20C-E9F3-4E7A-A2E5-83F87A6846B8}" destId="{04C2C96C-0A58-476A-95A9-5DC8529DDB03}" srcOrd="3" destOrd="0" parTransId="{EC92B3F4-5CD1-4C9C-84F7-590CFF7ABE02}" sibTransId="{D8B9D130-B96F-49A6-B406-01E689620A0C}"/>
    <dgm:cxn modelId="{0619E3F7-BE35-46FF-B60C-6E90A1CDB838}" type="presOf" srcId="{8EBFA00C-9D28-49C3-BB6A-F2EAE2B8281A}" destId="{7C5CCABC-1351-4A1F-99F7-C0DAFB2910D8}" srcOrd="0" destOrd="0" presId="urn:microsoft.com/office/officeart/2008/layout/LinedList"/>
    <dgm:cxn modelId="{7B713EFF-DB92-4ED0-A515-FF480717C75E}" type="presOf" srcId="{CABD9E5E-1644-4A80-BFFF-EA59337C6B0D}" destId="{41B57507-4BAF-4A61-A532-5D703CE4AE4F}" srcOrd="0" destOrd="0" presId="urn:microsoft.com/office/officeart/2008/layout/LinedList"/>
    <dgm:cxn modelId="{7D4F5E37-7DAA-49E3-9911-A2B73CBCA516}" type="presParOf" srcId="{D2622FF2-C362-46BC-B88B-5CCDA7C02DF8}" destId="{112418A9-3551-4CD2-AC3B-B9CB58649E95}" srcOrd="0" destOrd="0" presId="urn:microsoft.com/office/officeart/2008/layout/LinedList"/>
    <dgm:cxn modelId="{FB6FE948-FFF1-4F86-8DBE-921D4FB33C78}" type="presParOf" srcId="{D2622FF2-C362-46BC-B88B-5CCDA7C02DF8}" destId="{3D3CFBA4-020A-4736-86C2-6C58E71E60D2}" srcOrd="1" destOrd="0" presId="urn:microsoft.com/office/officeart/2008/layout/LinedList"/>
    <dgm:cxn modelId="{FB38AA2D-EC95-4B1F-A5C9-A892C03ECC9F}" type="presParOf" srcId="{3D3CFBA4-020A-4736-86C2-6C58E71E60D2}" destId="{41B57507-4BAF-4A61-A532-5D703CE4AE4F}" srcOrd="0" destOrd="0" presId="urn:microsoft.com/office/officeart/2008/layout/LinedList"/>
    <dgm:cxn modelId="{C1B0BE65-BA0F-406A-A95D-E12FE9470512}" type="presParOf" srcId="{3D3CFBA4-020A-4736-86C2-6C58E71E60D2}" destId="{2584C4F5-9F80-4850-B8EA-2DEC8BF8E463}" srcOrd="1" destOrd="0" presId="urn:microsoft.com/office/officeart/2008/layout/LinedList"/>
    <dgm:cxn modelId="{6711ECBA-15BC-4E80-B51C-E1308CAFC952}" type="presParOf" srcId="{D2622FF2-C362-46BC-B88B-5CCDA7C02DF8}" destId="{B6C7F81A-1F24-43F0-B615-692D743BD344}" srcOrd="2" destOrd="0" presId="urn:microsoft.com/office/officeart/2008/layout/LinedList"/>
    <dgm:cxn modelId="{C8A6ACB5-81ED-4FD8-A45A-B1C5E3FAA40B}" type="presParOf" srcId="{D2622FF2-C362-46BC-B88B-5CCDA7C02DF8}" destId="{FCB8B7EE-26E6-4E8F-940D-513A97253F0A}" srcOrd="3" destOrd="0" presId="urn:microsoft.com/office/officeart/2008/layout/LinedList"/>
    <dgm:cxn modelId="{828E5F73-82CC-49E5-A2EC-AE3ECCAA3FD4}" type="presParOf" srcId="{FCB8B7EE-26E6-4E8F-940D-513A97253F0A}" destId="{2BE7465E-7A4C-4D7A-A6A7-634A1DBE59A7}" srcOrd="0" destOrd="0" presId="urn:microsoft.com/office/officeart/2008/layout/LinedList"/>
    <dgm:cxn modelId="{8C9F86F0-AF8D-4EAB-A3A5-17F1EFBBF7C8}" type="presParOf" srcId="{FCB8B7EE-26E6-4E8F-940D-513A97253F0A}" destId="{DCADE4B2-6B5C-4687-8214-DC2E6EEF3F50}" srcOrd="1" destOrd="0" presId="urn:microsoft.com/office/officeart/2008/layout/LinedList"/>
    <dgm:cxn modelId="{7CE40978-295B-4818-8444-69030A485923}" type="presParOf" srcId="{D2622FF2-C362-46BC-B88B-5CCDA7C02DF8}" destId="{754B4E31-8C33-45D1-A03B-35A4EA01C2DC}" srcOrd="4" destOrd="0" presId="urn:microsoft.com/office/officeart/2008/layout/LinedList"/>
    <dgm:cxn modelId="{A30B9FCA-272F-4252-BE0D-447ED700A274}" type="presParOf" srcId="{D2622FF2-C362-46BC-B88B-5CCDA7C02DF8}" destId="{171F772C-332D-4770-84A5-155EA438D639}" srcOrd="5" destOrd="0" presId="urn:microsoft.com/office/officeart/2008/layout/LinedList"/>
    <dgm:cxn modelId="{B9C96D3C-7E1F-4068-BDED-2D4435369BE6}" type="presParOf" srcId="{171F772C-332D-4770-84A5-155EA438D639}" destId="{7C5CCABC-1351-4A1F-99F7-C0DAFB2910D8}" srcOrd="0" destOrd="0" presId="urn:microsoft.com/office/officeart/2008/layout/LinedList"/>
    <dgm:cxn modelId="{412524F3-A09C-4CCA-8CD5-1487E6DDFDA4}" type="presParOf" srcId="{171F772C-332D-4770-84A5-155EA438D639}" destId="{201E9AB9-6C2F-4542-AFE3-DCD503796737}" srcOrd="1" destOrd="0" presId="urn:microsoft.com/office/officeart/2008/layout/LinedList"/>
    <dgm:cxn modelId="{2F4CB8DC-B3A2-47C1-89FC-4C91E2B9B318}" type="presParOf" srcId="{D2622FF2-C362-46BC-B88B-5CCDA7C02DF8}" destId="{5CD2342E-4BB6-4D74-9A68-7B05418C11C1}" srcOrd="6" destOrd="0" presId="urn:microsoft.com/office/officeart/2008/layout/LinedList"/>
    <dgm:cxn modelId="{0D4266D4-9F07-46CC-B99C-7C1105FE2D03}" type="presParOf" srcId="{D2622FF2-C362-46BC-B88B-5CCDA7C02DF8}" destId="{03C54D36-8733-43AA-8C11-82E6188FEC0E}" srcOrd="7" destOrd="0" presId="urn:microsoft.com/office/officeart/2008/layout/LinedList"/>
    <dgm:cxn modelId="{BF49B3AB-6C04-4052-A603-47421F96F13D}" type="presParOf" srcId="{03C54D36-8733-43AA-8C11-82E6188FEC0E}" destId="{57541B29-D73F-4425-AD38-3D284EC03DF6}" srcOrd="0" destOrd="0" presId="urn:microsoft.com/office/officeart/2008/layout/LinedList"/>
    <dgm:cxn modelId="{3B24F180-D166-45FF-A6A1-54319E061182}" type="presParOf" srcId="{03C54D36-8733-43AA-8C11-82E6188FEC0E}" destId="{D27CF39D-9895-407F-A951-BE9463CF413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56CE9C-5222-42DE-B407-7FBF2C038585}"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91D4CE6-120E-426B-B29B-3E101A4867FC}">
      <dgm:prSet/>
      <dgm:spPr/>
      <dgm:t>
        <a:bodyPr/>
        <a:lstStyle/>
        <a:p>
          <a:r>
            <a:rPr lang="en-US"/>
            <a:t>$9.0 billion in assets incl ASD</a:t>
          </a:r>
        </a:p>
      </dgm:t>
    </dgm:pt>
    <dgm:pt modelId="{D3B1FADC-9AC8-4A8D-85CF-C79A3A8E0BDF}" type="parTrans" cxnId="{46C992A1-BD9F-446A-A64C-3449468276DA}">
      <dgm:prSet/>
      <dgm:spPr/>
      <dgm:t>
        <a:bodyPr/>
        <a:lstStyle/>
        <a:p>
          <a:endParaRPr lang="en-US"/>
        </a:p>
      </dgm:t>
    </dgm:pt>
    <dgm:pt modelId="{57D2796E-50AA-4EFC-82A9-08A08FA54B4F}" type="sibTrans" cxnId="{46C992A1-BD9F-446A-A64C-3449468276DA}">
      <dgm:prSet/>
      <dgm:spPr/>
      <dgm:t>
        <a:bodyPr/>
        <a:lstStyle/>
        <a:p>
          <a:endParaRPr lang="en-US"/>
        </a:p>
      </dgm:t>
    </dgm:pt>
    <dgm:pt modelId="{E080DC9F-21F4-43B1-9811-3CD611A6C106}">
      <dgm:prSet/>
      <dgm:spPr/>
      <dgm:t>
        <a:bodyPr/>
        <a:lstStyle/>
        <a:p>
          <a:r>
            <a:rPr lang="en-US"/>
            <a:t>$4.3 billion in liabilities </a:t>
          </a:r>
        </a:p>
      </dgm:t>
    </dgm:pt>
    <dgm:pt modelId="{06502BF8-E1B0-413F-92F0-13C9973790DD}" type="parTrans" cxnId="{7EEF1B0B-75F1-4202-9E5B-2B7C6CA7E4FD}">
      <dgm:prSet/>
      <dgm:spPr/>
      <dgm:t>
        <a:bodyPr/>
        <a:lstStyle/>
        <a:p>
          <a:endParaRPr lang="en-US"/>
        </a:p>
      </dgm:t>
    </dgm:pt>
    <dgm:pt modelId="{8E9CAFEC-0B5B-493D-B19B-16EA5A868B87}" type="sibTrans" cxnId="{7EEF1B0B-75F1-4202-9E5B-2B7C6CA7E4FD}">
      <dgm:prSet/>
      <dgm:spPr/>
      <dgm:t>
        <a:bodyPr/>
        <a:lstStyle/>
        <a:p>
          <a:endParaRPr lang="en-US"/>
        </a:p>
      </dgm:t>
    </dgm:pt>
    <dgm:pt modelId="{E5410D7C-2D8F-4904-9901-D2415690826F}">
      <dgm:prSet/>
      <dgm:spPr/>
      <dgm:t>
        <a:bodyPr/>
        <a:lstStyle/>
        <a:p>
          <a:r>
            <a:rPr lang="en-US"/>
            <a:t>$4.7 billion in equity (“net position”)</a:t>
          </a:r>
        </a:p>
      </dgm:t>
    </dgm:pt>
    <dgm:pt modelId="{F21226CC-B4E5-4EAB-90E2-ABD63D8461A5}" type="parTrans" cxnId="{B16B16E8-13A3-472E-83E3-FE26B78DA078}">
      <dgm:prSet/>
      <dgm:spPr/>
      <dgm:t>
        <a:bodyPr/>
        <a:lstStyle/>
        <a:p>
          <a:endParaRPr lang="en-US"/>
        </a:p>
      </dgm:t>
    </dgm:pt>
    <dgm:pt modelId="{0BA38CD6-5A3B-4987-9FCC-753589047012}" type="sibTrans" cxnId="{B16B16E8-13A3-472E-83E3-FE26B78DA078}">
      <dgm:prSet/>
      <dgm:spPr/>
      <dgm:t>
        <a:bodyPr/>
        <a:lstStyle/>
        <a:p>
          <a:endParaRPr lang="en-US"/>
        </a:p>
      </dgm:t>
    </dgm:pt>
    <dgm:pt modelId="{438BCC82-74F9-4AC6-B9E6-D831A39B0899}">
      <dgm:prSet custT="1"/>
      <dgm:spPr/>
      <dgm:t>
        <a:bodyPr/>
        <a:lstStyle/>
        <a:p>
          <a:r>
            <a:rPr lang="en-US" sz="2000" dirty="0"/>
            <a:t>(MOA ACFR, Exhibit A-1)</a:t>
          </a:r>
        </a:p>
      </dgm:t>
    </dgm:pt>
    <dgm:pt modelId="{FC53409A-9ED5-4327-8A11-D4828FB698F7}" type="parTrans" cxnId="{6FCCAF6A-CB8F-4D95-A805-E3C8C8E09B90}">
      <dgm:prSet/>
      <dgm:spPr/>
      <dgm:t>
        <a:bodyPr/>
        <a:lstStyle/>
        <a:p>
          <a:endParaRPr lang="en-US"/>
        </a:p>
      </dgm:t>
    </dgm:pt>
    <dgm:pt modelId="{25B7FB6D-60F2-4500-B96A-6DDDEB9A426A}" type="sibTrans" cxnId="{6FCCAF6A-CB8F-4D95-A805-E3C8C8E09B90}">
      <dgm:prSet/>
      <dgm:spPr/>
      <dgm:t>
        <a:bodyPr/>
        <a:lstStyle/>
        <a:p>
          <a:endParaRPr lang="en-US"/>
        </a:p>
      </dgm:t>
    </dgm:pt>
    <dgm:pt modelId="{E163BF8D-F1E6-4528-9B09-CD7F89782095}" type="pres">
      <dgm:prSet presAssocID="{3A56CE9C-5222-42DE-B407-7FBF2C038585}" presName="vert0" presStyleCnt="0">
        <dgm:presLayoutVars>
          <dgm:dir/>
          <dgm:animOne val="branch"/>
          <dgm:animLvl val="lvl"/>
        </dgm:presLayoutVars>
      </dgm:prSet>
      <dgm:spPr/>
    </dgm:pt>
    <dgm:pt modelId="{B9415512-411A-4CF8-8132-70592D6BD192}" type="pres">
      <dgm:prSet presAssocID="{391D4CE6-120E-426B-B29B-3E101A4867FC}" presName="thickLine" presStyleLbl="alignNode1" presStyleIdx="0" presStyleCnt="4"/>
      <dgm:spPr/>
    </dgm:pt>
    <dgm:pt modelId="{F4090300-8788-41C6-A137-C031D50BB944}" type="pres">
      <dgm:prSet presAssocID="{391D4CE6-120E-426B-B29B-3E101A4867FC}" presName="horz1" presStyleCnt="0"/>
      <dgm:spPr/>
    </dgm:pt>
    <dgm:pt modelId="{EA0A641D-C8FD-4FF2-AE9A-CB7D6AFF1511}" type="pres">
      <dgm:prSet presAssocID="{391D4CE6-120E-426B-B29B-3E101A4867FC}" presName="tx1" presStyleLbl="revTx" presStyleIdx="0" presStyleCnt="4"/>
      <dgm:spPr/>
    </dgm:pt>
    <dgm:pt modelId="{E2A34A2A-C84E-47B3-AF1E-208B1DB716A7}" type="pres">
      <dgm:prSet presAssocID="{391D4CE6-120E-426B-B29B-3E101A4867FC}" presName="vert1" presStyleCnt="0"/>
      <dgm:spPr/>
    </dgm:pt>
    <dgm:pt modelId="{7E7797C0-E557-4D76-B061-1DE157C5A4B9}" type="pres">
      <dgm:prSet presAssocID="{E080DC9F-21F4-43B1-9811-3CD611A6C106}" presName="thickLine" presStyleLbl="alignNode1" presStyleIdx="1" presStyleCnt="4"/>
      <dgm:spPr/>
    </dgm:pt>
    <dgm:pt modelId="{500D418A-0DBA-4C0E-A8F1-3F32D7534930}" type="pres">
      <dgm:prSet presAssocID="{E080DC9F-21F4-43B1-9811-3CD611A6C106}" presName="horz1" presStyleCnt="0"/>
      <dgm:spPr/>
    </dgm:pt>
    <dgm:pt modelId="{03C0BCC2-A201-4474-BD32-D279678C35AF}" type="pres">
      <dgm:prSet presAssocID="{E080DC9F-21F4-43B1-9811-3CD611A6C106}" presName="tx1" presStyleLbl="revTx" presStyleIdx="1" presStyleCnt="4"/>
      <dgm:spPr/>
    </dgm:pt>
    <dgm:pt modelId="{469B0AC0-65EA-4A84-B51C-E664D6BF7001}" type="pres">
      <dgm:prSet presAssocID="{E080DC9F-21F4-43B1-9811-3CD611A6C106}" presName="vert1" presStyleCnt="0"/>
      <dgm:spPr/>
    </dgm:pt>
    <dgm:pt modelId="{C5AEE96F-D32F-4886-B62F-38F30D2E69BC}" type="pres">
      <dgm:prSet presAssocID="{E5410D7C-2D8F-4904-9901-D2415690826F}" presName="thickLine" presStyleLbl="alignNode1" presStyleIdx="2" presStyleCnt="4"/>
      <dgm:spPr/>
    </dgm:pt>
    <dgm:pt modelId="{CEAA7321-B0C0-462D-9FB6-7C6D868A3BCD}" type="pres">
      <dgm:prSet presAssocID="{E5410D7C-2D8F-4904-9901-D2415690826F}" presName="horz1" presStyleCnt="0"/>
      <dgm:spPr/>
    </dgm:pt>
    <dgm:pt modelId="{C865AFD8-3C8D-46BF-93F9-D337BB2A89B0}" type="pres">
      <dgm:prSet presAssocID="{E5410D7C-2D8F-4904-9901-D2415690826F}" presName="tx1" presStyleLbl="revTx" presStyleIdx="2" presStyleCnt="4"/>
      <dgm:spPr/>
    </dgm:pt>
    <dgm:pt modelId="{7575A418-C95C-4D7E-AF2A-B5A15A8C4ECA}" type="pres">
      <dgm:prSet presAssocID="{E5410D7C-2D8F-4904-9901-D2415690826F}" presName="vert1" presStyleCnt="0"/>
      <dgm:spPr/>
    </dgm:pt>
    <dgm:pt modelId="{C045B415-0935-4F41-81FE-E2F420B94F6D}" type="pres">
      <dgm:prSet presAssocID="{438BCC82-74F9-4AC6-B9E6-D831A39B0899}" presName="thickLine" presStyleLbl="alignNode1" presStyleIdx="3" presStyleCnt="4"/>
      <dgm:spPr/>
    </dgm:pt>
    <dgm:pt modelId="{A58985D6-995D-40D5-9824-60DB6FA82037}" type="pres">
      <dgm:prSet presAssocID="{438BCC82-74F9-4AC6-B9E6-D831A39B0899}" presName="horz1" presStyleCnt="0"/>
      <dgm:spPr/>
    </dgm:pt>
    <dgm:pt modelId="{ED4F1852-5098-441F-9D53-8E045B138AEB}" type="pres">
      <dgm:prSet presAssocID="{438BCC82-74F9-4AC6-B9E6-D831A39B0899}" presName="tx1" presStyleLbl="revTx" presStyleIdx="3" presStyleCnt="4"/>
      <dgm:spPr/>
    </dgm:pt>
    <dgm:pt modelId="{F117DEA3-ECDC-4744-B63F-1E604CBAD370}" type="pres">
      <dgm:prSet presAssocID="{438BCC82-74F9-4AC6-B9E6-D831A39B0899}" presName="vert1" presStyleCnt="0"/>
      <dgm:spPr/>
    </dgm:pt>
  </dgm:ptLst>
  <dgm:cxnLst>
    <dgm:cxn modelId="{7EEF1B0B-75F1-4202-9E5B-2B7C6CA7E4FD}" srcId="{3A56CE9C-5222-42DE-B407-7FBF2C038585}" destId="{E080DC9F-21F4-43B1-9811-3CD611A6C106}" srcOrd="1" destOrd="0" parTransId="{06502BF8-E1B0-413F-92F0-13C9973790DD}" sibTransId="{8E9CAFEC-0B5B-493D-B19B-16EA5A868B87}"/>
    <dgm:cxn modelId="{2FF4193B-722C-4278-B6E9-2E8C2A8DE14E}" type="presOf" srcId="{E080DC9F-21F4-43B1-9811-3CD611A6C106}" destId="{03C0BCC2-A201-4474-BD32-D279678C35AF}" srcOrd="0" destOrd="0" presId="urn:microsoft.com/office/officeart/2008/layout/LinedList"/>
    <dgm:cxn modelId="{6FCCAF6A-CB8F-4D95-A805-E3C8C8E09B90}" srcId="{3A56CE9C-5222-42DE-B407-7FBF2C038585}" destId="{438BCC82-74F9-4AC6-B9E6-D831A39B0899}" srcOrd="3" destOrd="0" parTransId="{FC53409A-9ED5-4327-8A11-D4828FB698F7}" sibTransId="{25B7FB6D-60F2-4500-B96A-6DDDEB9A426A}"/>
    <dgm:cxn modelId="{7FC78554-FE00-42A1-A598-EFC145F8BB65}" type="presOf" srcId="{3A56CE9C-5222-42DE-B407-7FBF2C038585}" destId="{E163BF8D-F1E6-4528-9B09-CD7F89782095}" srcOrd="0" destOrd="0" presId="urn:microsoft.com/office/officeart/2008/layout/LinedList"/>
    <dgm:cxn modelId="{2CB82E5A-D325-4476-85F2-3C0F1F6E7941}" type="presOf" srcId="{E5410D7C-2D8F-4904-9901-D2415690826F}" destId="{C865AFD8-3C8D-46BF-93F9-D337BB2A89B0}" srcOrd="0" destOrd="0" presId="urn:microsoft.com/office/officeart/2008/layout/LinedList"/>
    <dgm:cxn modelId="{8C153591-A3C7-4C05-8EFC-AC788041BE7C}" type="presOf" srcId="{391D4CE6-120E-426B-B29B-3E101A4867FC}" destId="{EA0A641D-C8FD-4FF2-AE9A-CB7D6AFF1511}" srcOrd="0" destOrd="0" presId="urn:microsoft.com/office/officeart/2008/layout/LinedList"/>
    <dgm:cxn modelId="{2A54F392-EF0E-48C3-9A30-3E4340C93593}" type="presOf" srcId="{438BCC82-74F9-4AC6-B9E6-D831A39B0899}" destId="{ED4F1852-5098-441F-9D53-8E045B138AEB}" srcOrd="0" destOrd="0" presId="urn:microsoft.com/office/officeart/2008/layout/LinedList"/>
    <dgm:cxn modelId="{46C992A1-BD9F-446A-A64C-3449468276DA}" srcId="{3A56CE9C-5222-42DE-B407-7FBF2C038585}" destId="{391D4CE6-120E-426B-B29B-3E101A4867FC}" srcOrd="0" destOrd="0" parTransId="{D3B1FADC-9AC8-4A8D-85CF-C79A3A8E0BDF}" sibTransId="{57D2796E-50AA-4EFC-82A9-08A08FA54B4F}"/>
    <dgm:cxn modelId="{B16B16E8-13A3-472E-83E3-FE26B78DA078}" srcId="{3A56CE9C-5222-42DE-B407-7FBF2C038585}" destId="{E5410D7C-2D8F-4904-9901-D2415690826F}" srcOrd="2" destOrd="0" parTransId="{F21226CC-B4E5-4EAB-90E2-ABD63D8461A5}" sibTransId="{0BA38CD6-5A3B-4987-9FCC-753589047012}"/>
    <dgm:cxn modelId="{739B7310-88FC-48E2-BF9B-8C10FB4DE13A}" type="presParOf" srcId="{E163BF8D-F1E6-4528-9B09-CD7F89782095}" destId="{B9415512-411A-4CF8-8132-70592D6BD192}" srcOrd="0" destOrd="0" presId="urn:microsoft.com/office/officeart/2008/layout/LinedList"/>
    <dgm:cxn modelId="{1B8B9E33-3A60-4A7F-A75C-D46AA9570B84}" type="presParOf" srcId="{E163BF8D-F1E6-4528-9B09-CD7F89782095}" destId="{F4090300-8788-41C6-A137-C031D50BB944}" srcOrd="1" destOrd="0" presId="urn:microsoft.com/office/officeart/2008/layout/LinedList"/>
    <dgm:cxn modelId="{D086208F-515F-4483-8540-2FF9D73C3BCA}" type="presParOf" srcId="{F4090300-8788-41C6-A137-C031D50BB944}" destId="{EA0A641D-C8FD-4FF2-AE9A-CB7D6AFF1511}" srcOrd="0" destOrd="0" presId="urn:microsoft.com/office/officeart/2008/layout/LinedList"/>
    <dgm:cxn modelId="{4FF98F05-B078-4EC0-9F2A-AABFAA202BE2}" type="presParOf" srcId="{F4090300-8788-41C6-A137-C031D50BB944}" destId="{E2A34A2A-C84E-47B3-AF1E-208B1DB716A7}" srcOrd="1" destOrd="0" presId="urn:microsoft.com/office/officeart/2008/layout/LinedList"/>
    <dgm:cxn modelId="{A19AAD61-C91A-40AF-AF05-1363EB3A0729}" type="presParOf" srcId="{E163BF8D-F1E6-4528-9B09-CD7F89782095}" destId="{7E7797C0-E557-4D76-B061-1DE157C5A4B9}" srcOrd="2" destOrd="0" presId="urn:microsoft.com/office/officeart/2008/layout/LinedList"/>
    <dgm:cxn modelId="{373A6653-4E62-48C8-8765-84D37710DB0D}" type="presParOf" srcId="{E163BF8D-F1E6-4528-9B09-CD7F89782095}" destId="{500D418A-0DBA-4C0E-A8F1-3F32D7534930}" srcOrd="3" destOrd="0" presId="urn:microsoft.com/office/officeart/2008/layout/LinedList"/>
    <dgm:cxn modelId="{F3538E25-14E3-4D90-82CA-FC4AF5953C0A}" type="presParOf" srcId="{500D418A-0DBA-4C0E-A8F1-3F32D7534930}" destId="{03C0BCC2-A201-4474-BD32-D279678C35AF}" srcOrd="0" destOrd="0" presId="urn:microsoft.com/office/officeart/2008/layout/LinedList"/>
    <dgm:cxn modelId="{6BB560C6-07A6-45CA-8AAF-C1C20EFEF74B}" type="presParOf" srcId="{500D418A-0DBA-4C0E-A8F1-3F32D7534930}" destId="{469B0AC0-65EA-4A84-B51C-E664D6BF7001}" srcOrd="1" destOrd="0" presId="urn:microsoft.com/office/officeart/2008/layout/LinedList"/>
    <dgm:cxn modelId="{B758C6FF-9EE0-4578-9BC8-4A403B484D9A}" type="presParOf" srcId="{E163BF8D-F1E6-4528-9B09-CD7F89782095}" destId="{C5AEE96F-D32F-4886-B62F-38F30D2E69BC}" srcOrd="4" destOrd="0" presId="urn:microsoft.com/office/officeart/2008/layout/LinedList"/>
    <dgm:cxn modelId="{7A8558E2-1EAF-4717-AE09-1E1E58627586}" type="presParOf" srcId="{E163BF8D-F1E6-4528-9B09-CD7F89782095}" destId="{CEAA7321-B0C0-462D-9FB6-7C6D868A3BCD}" srcOrd="5" destOrd="0" presId="urn:microsoft.com/office/officeart/2008/layout/LinedList"/>
    <dgm:cxn modelId="{B9500196-4035-48F0-8DEC-A4A6ED300056}" type="presParOf" srcId="{CEAA7321-B0C0-462D-9FB6-7C6D868A3BCD}" destId="{C865AFD8-3C8D-46BF-93F9-D337BB2A89B0}" srcOrd="0" destOrd="0" presId="urn:microsoft.com/office/officeart/2008/layout/LinedList"/>
    <dgm:cxn modelId="{7027F7B2-6B83-44D9-B051-CBEB891E362F}" type="presParOf" srcId="{CEAA7321-B0C0-462D-9FB6-7C6D868A3BCD}" destId="{7575A418-C95C-4D7E-AF2A-B5A15A8C4ECA}" srcOrd="1" destOrd="0" presId="urn:microsoft.com/office/officeart/2008/layout/LinedList"/>
    <dgm:cxn modelId="{9CE6C745-3631-45CB-A3FD-B689BFABC793}" type="presParOf" srcId="{E163BF8D-F1E6-4528-9B09-CD7F89782095}" destId="{C045B415-0935-4F41-81FE-E2F420B94F6D}" srcOrd="6" destOrd="0" presId="urn:microsoft.com/office/officeart/2008/layout/LinedList"/>
    <dgm:cxn modelId="{CEB2E4CE-F163-483C-97CC-1628FA6A3610}" type="presParOf" srcId="{E163BF8D-F1E6-4528-9B09-CD7F89782095}" destId="{A58985D6-995D-40D5-9824-60DB6FA82037}" srcOrd="7" destOrd="0" presId="urn:microsoft.com/office/officeart/2008/layout/LinedList"/>
    <dgm:cxn modelId="{486C5740-937A-4027-BC11-A90A44B68FCA}" type="presParOf" srcId="{A58985D6-995D-40D5-9824-60DB6FA82037}" destId="{ED4F1852-5098-441F-9D53-8E045B138AEB}" srcOrd="0" destOrd="0" presId="urn:microsoft.com/office/officeart/2008/layout/LinedList"/>
    <dgm:cxn modelId="{F4C2DABE-3BE9-412D-9FF6-537D17D3DF13}" type="presParOf" srcId="{A58985D6-995D-40D5-9824-60DB6FA82037}" destId="{F117DEA3-ECDC-4744-B63F-1E604CBAD37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F10798-D932-413E-81A1-3803CFE5E6B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DD34704-0C51-4D64-B3B0-A4605FF41523}">
      <dgm:prSet/>
      <dgm:spPr/>
      <dgm:t>
        <a:bodyPr/>
        <a:lstStyle/>
        <a:p>
          <a:r>
            <a:rPr lang="en-US"/>
            <a:t>Parks &amp; Rec</a:t>
          </a:r>
        </a:p>
      </dgm:t>
    </dgm:pt>
    <dgm:pt modelId="{3CAFE1CC-332A-4E55-B48C-205419632195}" type="parTrans" cxnId="{9E021493-8F86-420B-9BB0-D2A47DD9359A}">
      <dgm:prSet/>
      <dgm:spPr/>
      <dgm:t>
        <a:bodyPr/>
        <a:lstStyle/>
        <a:p>
          <a:endParaRPr lang="en-US"/>
        </a:p>
      </dgm:t>
    </dgm:pt>
    <dgm:pt modelId="{EED918AE-9267-49E7-A1DE-B32EC741A464}" type="sibTrans" cxnId="{9E021493-8F86-420B-9BB0-D2A47DD9359A}">
      <dgm:prSet/>
      <dgm:spPr/>
      <dgm:t>
        <a:bodyPr/>
        <a:lstStyle/>
        <a:p>
          <a:endParaRPr lang="en-US"/>
        </a:p>
      </dgm:t>
    </dgm:pt>
    <dgm:pt modelId="{F77193B7-9A72-457B-BF9C-5AE0F27900D1}">
      <dgm:prSet/>
      <dgm:spPr/>
      <dgm:t>
        <a:bodyPr/>
        <a:lstStyle/>
        <a:p>
          <a:r>
            <a:rPr lang="en-US"/>
            <a:t>Building Safety Service Area</a:t>
          </a:r>
        </a:p>
      </dgm:t>
    </dgm:pt>
    <dgm:pt modelId="{E63E1385-36B8-49A2-A559-29434D3C3A0D}" type="parTrans" cxnId="{EDA6822F-628B-4934-A717-390317133A5B}">
      <dgm:prSet/>
      <dgm:spPr/>
      <dgm:t>
        <a:bodyPr/>
        <a:lstStyle/>
        <a:p>
          <a:endParaRPr lang="en-US"/>
        </a:p>
      </dgm:t>
    </dgm:pt>
    <dgm:pt modelId="{ECB321E7-778A-4011-B64D-2A02D42B2B40}" type="sibTrans" cxnId="{EDA6822F-628B-4934-A717-390317133A5B}">
      <dgm:prSet/>
      <dgm:spPr/>
      <dgm:t>
        <a:bodyPr/>
        <a:lstStyle/>
        <a:p>
          <a:endParaRPr lang="en-US"/>
        </a:p>
      </dgm:t>
    </dgm:pt>
    <dgm:pt modelId="{C7276097-C6F1-466A-B6F7-485D1A1C81FC}">
      <dgm:prSet/>
      <dgm:spPr/>
      <dgm:t>
        <a:bodyPr/>
        <a:lstStyle/>
        <a:p>
          <a:r>
            <a:rPr lang="en-US"/>
            <a:t>Chugiak Fire Service Area</a:t>
          </a:r>
        </a:p>
      </dgm:t>
    </dgm:pt>
    <dgm:pt modelId="{0E06A8D5-6416-48B1-81AB-3B032AA6AD95}" type="parTrans" cxnId="{C08E21AF-4523-48D5-9163-9F2E04F1BD13}">
      <dgm:prSet/>
      <dgm:spPr/>
      <dgm:t>
        <a:bodyPr/>
        <a:lstStyle/>
        <a:p>
          <a:endParaRPr lang="en-US"/>
        </a:p>
      </dgm:t>
    </dgm:pt>
    <dgm:pt modelId="{127C6DC5-FA78-4C61-9B49-B207ABAEFF95}" type="sibTrans" cxnId="{C08E21AF-4523-48D5-9163-9F2E04F1BD13}">
      <dgm:prSet/>
      <dgm:spPr/>
      <dgm:t>
        <a:bodyPr/>
        <a:lstStyle/>
        <a:p>
          <a:endParaRPr lang="en-US"/>
        </a:p>
      </dgm:t>
    </dgm:pt>
    <dgm:pt modelId="{786C8F76-A141-4125-8831-F469DC1F8D53}">
      <dgm:prSet/>
      <dgm:spPr/>
      <dgm:t>
        <a:bodyPr/>
        <a:lstStyle/>
        <a:p>
          <a:r>
            <a:rPr lang="en-US"/>
            <a:t>LRSAs</a:t>
          </a:r>
        </a:p>
      </dgm:t>
    </dgm:pt>
    <dgm:pt modelId="{664E77F6-9224-4563-89E4-8783894EE9EC}" type="parTrans" cxnId="{65DD5231-568F-4E98-BC70-FC27A23C4627}">
      <dgm:prSet/>
      <dgm:spPr/>
      <dgm:t>
        <a:bodyPr/>
        <a:lstStyle/>
        <a:p>
          <a:endParaRPr lang="en-US"/>
        </a:p>
      </dgm:t>
    </dgm:pt>
    <dgm:pt modelId="{5BF00544-E35E-41CC-996C-CA79D9DEB1EA}" type="sibTrans" cxnId="{65DD5231-568F-4E98-BC70-FC27A23C4627}">
      <dgm:prSet/>
      <dgm:spPr/>
      <dgm:t>
        <a:bodyPr/>
        <a:lstStyle/>
        <a:p>
          <a:endParaRPr lang="en-US"/>
        </a:p>
      </dgm:t>
    </dgm:pt>
    <dgm:pt modelId="{B6BF8AB0-9BB8-4E00-BD00-77B3CC4596C2}" type="pres">
      <dgm:prSet presAssocID="{D1F10798-D932-413E-81A1-3803CFE5E6BD}" presName="linear" presStyleCnt="0">
        <dgm:presLayoutVars>
          <dgm:animLvl val="lvl"/>
          <dgm:resizeHandles val="exact"/>
        </dgm:presLayoutVars>
      </dgm:prSet>
      <dgm:spPr/>
    </dgm:pt>
    <dgm:pt modelId="{1C4A47B0-32FA-4686-B707-3FE47632A621}" type="pres">
      <dgm:prSet presAssocID="{5DD34704-0C51-4D64-B3B0-A4605FF41523}" presName="parentText" presStyleLbl="node1" presStyleIdx="0" presStyleCnt="4">
        <dgm:presLayoutVars>
          <dgm:chMax val="0"/>
          <dgm:bulletEnabled val="1"/>
        </dgm:presLayoutVars>
      </dgm:prSet>
      <dgm:spPr/>
    </dgm:pt>
    <dgm:pt modelId="{84381940-1CAF-4CAE-AA53-88EA951455E1}" type="pres">
      <dgm:prSet presAssocID="{EED918AE-9267-49E7-A1DE-B32EC741A464}" presName="spacer" presStyleCnt="0"/>
      <dgm:spPr/>
    </dgm:pt>
    <dgm:pt modelId="{E3814E08-9AC7-48C8-A248-DA124A747DA0}" type="pres">
      <dgm:prSet presAssocID="{F77193B7-9A72-457B-BF9C-5AE0F27900D1}" presName="parentText" presStyleLbl="node1" presStyleIdx="1" presStyleCnt="4">
        <dgm:presLayoutVars>
          <dgm:chMax val="0"/>
          <dgm:bulletEnabled val="1"/>
        </dgm:presLayoutVars>
      </dgm:prSet>
      <dgm:spPr/>
    </dgm:pt>
    <dgm:pt modelId="{A24BAB1C-AE35-4345-A8F5-44AAF629B1AE}" type="pres">
      <dgm:prSet presAssocID="{ECB321E7-778A-4011-B64D-2A02D42B2B40}" presName="spacer" presStyleCnt="0"/>
      <dgm:spPr/>
    </dgm:pt>
    <dgm:pt modelId="{7A30F6D2-1F9A-4A44-8DFF-07AB81E8620E}" type="pres">
      <dgm:prSet presAssocID="{C7276097-C6F1-466A-B6F7-485D1A1C81FC}" presName="parentText" presStyleLbl="node1" presStyleIdx="2" presStyleCnt="4">
        <dgm:presLayoutVars>
          <dgm:chMax val="0"/>
          <dgm:bulletEnabled val="1"/>
        </dgm:presLayoutVars>
      </dgm:prSet>
      <dgm:spPr/>
    </dgm:pt>
    <dgm:pt modelId="{928AA286-9D6E-4140-9C0C-92950E9F9749}" type="pres">
      <dgm:prSet presAssocID="{127C6DC5-FA78-4C61-9B49-B207ABAEFF95}" presName="spacer" presStyleCnt="0"/>
      <dgm:spPr/>
    </dgm:pt>
    <dgm:pt modelId="{9CDCE717-64C5-410B-8BEA-F736BD9576C2}" type="pres">
      <dgm:prSet presAssocID="{786C8F76-A141-4125-8831-F469DC1F8D53}" presName="parentText" presStyleLbl="node1" presStyleIdx="3" presStyleCnt="4">
        <dgm:presLayoutVars>
          <dgm:chMax val="0"/>
          <dgm:bulletEnabled val="1"/>
        </dgm:presLayoutVars>
      </dgm:prSet>
      <dgm:spPr/>
    </dgm:pt>
  </dgm:ptLst>
  <dgm:cxnLst>
    <dgm:cxn modelId="{EDA6822F-628B-4934-A717-390317133A5B}" srcId="{D1F10798-D932-413E-81A1-3803CFE5E6BD}" destId="{F77193B7-9A72-457B-BF9C-5AE0F27900D1}" srcOrd="1" destOrd="0" parTransId="{E63E1385-36B8-49A2-A559-29434D3C3A0D}" sibTransId="{ECB321E7-778A-4011-B64D-2A02D42B2B40}"/>
    <dgm:cxn modelId="{65DD5231-568F-4E98-BC70-FC27A23C4627}" srcId="{D1F10798-D932-413E-81A1-3803CFE5E6BD}" destId="{786C8F76-A141-4125-8831-F469DC1F8D53}" srcOrd="3" destOrd="0" parTransId="{664E77F6-9224-4563-89E4-8783894EE9EC}" sibTransId="{5BF00544-E35E-41CC-996C-CA79D9DEB1EA}"/>
    <dgm:cxn modelId="{4F86FC84-2B0C-4EDB-8ED7-776EBB3681EF}" type="presOf" srcId="{786C8F76-A141-4125-8831-F469DC1F8D53}" destId="{9CDCE717-64C5-410B-8BEA-F736BD9576C2}" srcOrd="0" destOrd="0" presId="urn:microsoft.com/office/officeart/2005/8/layout/vList2"/>
    <dgm:cxn modelId="{9E021493-8F86-420B-9BB0-D2A47DD9359A}" srcId="{D1F10798-D932-413E-81A1-3803CFE5E6BD}" destId="{5DD34704-0C51-4D64-B3B0-A4605FF41523}" srcOrd="0" destOrd="0" parTransId="{3CAFE1CC-332A-4E55-B48C-205419632195}" sibTransId="{EED918AE-9267-49E7-A1DE-B32EC741A464}"/>
    <dgm:cxn modelId="{3D8DD4A6-C44E-479F-8DE5-285F050BE75A}" type="presOf" srcId="{D1F10798-D932-413E-81A1-3803CFE5E6BD}" destId="{B6BF8AB0-9BB8-4E00-BD00-77B3CC4596C2}" srcOrd="0" destOrd="0" presId="urn:microsoft.com/office/officeart/2005/8/layout/vList2"/>
    <dgm:cxn modelId="{C08E21AF-4523-48D5-9163-9F2E04F1BD13}" srcId="{D1F10798-D932-413E-81A1-3803CFE5E6BD}" destId="{C7276097-C6F1-466A-B6F7-485D1A1C81FC}" srcOrd="2" destOrd="0" parTransId="{0E06A8D5-6416-48B1-81AB-3B032AA6AD95}" sibTransId="{127C6DC5-FA78-4C61-9B49-B207ABAEFF95}"/>
    <dgm:cxn modelId="{57801BCD-4877-4B4D-A830-DD0D3D3EBF05}" type="presOf" srcId="{C7276097-C6F1-466A-B6F7-485D1A1C81FC}" destId="{7A30F6D2-1F9A-4A44-8DFF-07AB81E8620E}" srcOrd="0" destOrd="0" presId="urn:microsoft.com/office/officeart/2005/8/layout/vList2"/>
    <dgm:cxn modelId="{C61656E1-E1FF-4FD9-98E4-6C73BD267586}" type="presOf" srcId="{5DD34704-0C51-4D64-B3B0-A4605FF41523}" destId="{1C4A47B0-32FA-4686-B707-3FE47632A621}" srcOrd="0" destOrd="0" presId="urn:microsoft.com/office/officeart/2005/8/layout/vList2"/>
    <dgm:cxn modelId="{4A87AFE1-798E-4424-800C-5F3E3BFD3AA6}" type="presOf" srcId="{F77193B7-9A72-457B-BF9C-5AE0F27900D1}" destId="{E3814E08-9AC7-48C8-A248-DA124A747DA0}" srcOrd="0" destOrd="0" presId="urn:microsoft.com/office/officeart/2005/8/layout/vList2"/>
    <dgm:cxn modelId="{95C73835-9D4A-47AD-A14A-58002A446428}" type="presParOf" srcId="{B6BF8AB0-9BB8-4E00-BD00-77B3CC4596C2}" destId="{1C4A47B0-32FA-4686-B707-3FE47632A621}" srcOrd="0" destOrd="0" presId="urn:microsoft.com/office/officeart/2005/8/layout/vList2"/>
    <dgm:cxn modelId="{65F7906B-FCCD-4A93-B1D1-9211A955E12A}" type="presParOf" srcId="{B6BF8AB0-9BB8-4E00-BD00-77B3CC4596C2}" destId="{84381940-1CAF-4CAE-AA53-88EA951455E1}" srcOrd="1" destOrd="0" presId="urn:microsoft.com/office/officeart/2005/8/layout/vList2"/>
    <dgm:cxn modelId="{C67DAFCD-CB12-4FC2-8D13-AEF16E216D52}" type="presParOf" srcId="{B6BF8AB0-9BB8-4E00-BD00-77B3CC4596C2}" destId="{E3814E08-9AC7-48C8-A248-DA124A747DA0}" srcOrd="2" destOrd="0" presId="urn:microsoft.com/office/officeart/2005/8/layout/vList2"/>
    <dgm:cxn modelId="{09BB10AA-CADA-4A41-9409-755F5700F9D2}" type="presParOf" srcId="{B6BF8AB0-9BB8-4E00-BD00-77B3CC4596C2}" destId="{A24BAB1C-AE35-4345-A8F5-44AAF629B1AE}" srcOrd="3" destOrd="0" presId="urn:microsoft.com/office/officeart/2005/8/layout/vList2"/>
    <dgm:cxn modelId="{48265A8C-AA37-469E-BC97-8708B03B5A78}" type="presParOf" srcId="{B6BF8AB0-9BB8-4E00-BD00-77B3CC4596C2}" destId="{7A30F6D2-1F9A-4A44-8DFF-07AB81E8620E}" srcOrd="4" destOrd="0" presId="urn:microsoft.com/office/officeart/2005/8/layout/vList2"/>
    <dgm:cxn modelId="{ED8DC573-8577-4CBB-9A8B-F500870915EA}" type="presParOf" srcId="{B6BF8AB0-9BB8-4E00-BD00-77B3CC4596C2}" destId="{928AA286-9D6E-4140-9C0C-92950E9F9749}" srcOrd="5" destOrd="0" presId="urn:microsoft.com/office/officeart/2005/8/layout/vList2"/>
    <dgm:cxn modelId="{A3CC20DB-EA6B-4342-B535-2BEA39C6A10E}" type="presParOf" srcId="{B6BF8AB0-9BB8-4E00-BD00-77B3CC4596C2}" destId="{9CDCE717-64C5-410B-8BEA-F736BD9576C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04E823-5879-4024-8038-A5A030F5DE0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D4B7F270-49C1-41F5-9917-1D2CCABFB0B2}">
      <dgm:prSet custT="1"/>
      <dgm:spPr/>
      <dgm:t>
        <a:bodyPr/>
        <a:lstStyle/>
        <a:p>
          <a:r>
            <a:rPr lang="en-US" sz="4000" dirty="0"/>
            <a:t>Most should be easy to allocate to either the MOA or to the future borough</a:t>
          </a:r>
        </a:p>
      </dgm:t>
    </dgm:pt>
    <dgm:pt modelId="{4497C11E-0CEB-43F5-8533-011FCCA0DE1B}" type="parTrans" cxnId="{A7FB0F94-B73E-4D7A-B1FC-E77BC522B560}">
      <dgm:prSet/>
      <dgm:spPr/>
      <dgm:t>
        <a:bodyPr/>
        <a:lstStyle/>
        <a:p>
          <a:endParaRPr lang="en-US"/>
        </a:p>
      </dgm:t>
    </dgm:pt>
    <dgm:pt modelId="{81518DFD-343A-4B63-99F0-ABA86DC0B9D1}" type="sibTrans" cxnId="{A7FB0F94-B73E-4D7A-B1FC-E77BC522B560}">
      <dgm:prSet/>
      <dgm:spPr/>
      <dgm:t>
        <a:bodyPr/>
        <a:lstStyle/>
        <a:p>
          <a:endParaRPr lang="en-US"/>
        </a:p>
      </dgm:t>
    </dgm:pt>
    <dgm:pt modelId="{FDBDE6DC-CAB9-434A-96FC-44EC9B4E2934}">
      <dgm:prSet custT="1"/>
      <dgm:spPr/>
      <dgm:t>
        <a:bodyPr/>
        <a:lstStyle/>
        <a:p>
          <a:r>
            <a:rPr lang="en-US" sz="4000" dirty="0"/>
            <a:t>Who has paid taxes into each service area?  CRB taxpayers, or MOA taxpayers?</a:t>
          </a:r>
        </a:p>
      </dgm:t>
    </dgm:pt>
    <dgm:pt modelId="{199E7927-690A-4415-BF43-B0B825335E8C}" type="parTrans" cxnId="{C9BC5CF5-55E7-40C7-B19B-DC77FB27513F}">
      <dgm:prSet/>
      <dgm:spPr/>
      <dgm:t>
        <a:bodyPr/>
        <a:lstStyle/>
        <a:p>
          <a:endParaRPr lang="en-US"/>
        </a:p>
      </dgm:t>
    </dgm:pt>
    <dgm:pt modelId="{82807D6F-F821-4F8C-B820-B63A0485056A}" type="sibTrans" cxnId="{C9BC5CF5-55E7-40C7-B19B-DC77FB27513F}">
      <dgm:prSet/>
      <dgm:spPr/>
      <dgm:t>
        <a:bodyPr/>
        <a:lstStyle/>
        <a:p>
          <a:endParaRPr lang="en-US"/>
        </a:p>
      </dgm:t>
    </dgm:pt>
    <dgm:pt modelId="{7F128DE0-4C71-405E-BCAC-5ED666BC330C}" type="pres">
      <dgm:prSet presAssocID="{4204E823-5879-4024-8038-A5A030F5DE04}" presName="vert0" presStyleCnt="0">
        <dgm:presLayoutVars>
          <dgm:dir/>
          <dgm:animOne val="branch"/>
          <dgm:animLvl val="lvl"/>
        </dgm:presLayoutVars>
      </dgm:prSet>
      <dgm:spPr/>
    </dgm:pt>
    <dgm:pt modelId="{37BD2BDE-4CDA-4384-9A39-8D49A7C7BD0D}" type="pres">
      <dgm:prSet presAssocID="{D4B7F270-49C1-41F5-9917-1D2CCABFB0B2}" presName="thickLine" presStyleLbl="alignNode1" presStyleIdx="0" presStyleCnt="2"/>
      <dgm:spPr/>
    </dgm:pt>
    <dgm:pt modelId="{1246AB54-6E35-4436-B3B0-F4551CA7F8F7}" type="pres">
      <dgm:prSet presAssocID="{D4B7F270-49C1-41F5-9917-1D2CCABFB0B2}" presName="horz1" presStyleCnt="0"/>
      <dgm:spPr/>
    </dgm:pt>
    <dgm:pt modelId="{6F0C7527-0B18-4373-B2E6-34A465A16269}" type="pres">
      <dgm:prSet presAssocID="{D4B7F270-49C1-41F5-9917-1D2CCABFB0B2}" presName="tx1" presStyleLbl="revTx" presStyleIdx="0" presStyleCnt="2"/>
      <dgm:spPr/>
    </dgm:pt>
    <dgm:pt modelId="{D5074298-4634-4A47-9420-CD158EB356D0}" type="pres">
      <dgm:prSet presAssocID="{D4B7F270-49C1-41F5-9917-1D2CCABFB0B2}" presName="vert1" presStyleCnt="0"/>
      <dgm:spPr/>
    </dgm:pt>
    <dgm:pt modelId="{646EBB55-E434-41A4-8F1D-2279DE6DE847}" type="pres">
      <dgm:prSet presAssocID="{FDBDE6DC-CAB9-434A-96FC-44EC9B4E2934}" presName="thickLine" presStyleLbl="alignNode1" presStyleIdx="1" presStyleCnt="2"/>
      <dgm:spPr/>
    </dgm:pt>
    <dgm:pt modelId="{1E4710E6-FD20-4121-B52C-7E4CC8C0A58B}" type="pres">
      <dgm:prSet presAssocID="{FDBDE6DC-CAB9-434A-96FC-44EC9B4E2934}" presName="horz1" presStyleCnt="0"/>
      <dgm:spPr/>
    </dgm:pt>
    <dgm:pt modelId="{3BA3B79C-3A8B-485C-9424-5EA785D15946}" type="pres">
      <dgm:prSet presAssocID="{FDBDE6DC-CAB9-434A-96FC-44EC9B4E2934}" presName="tx1" presStyleLbl="revTx" presStyleIdx="1" presStyleCnt="2"/>
      <dgm:spPr/>
    </dgm:pt>
    <dgm:pt modelId="{61ADF4C8-262A-4C23-8CC8-689EF991264F}" type="pres">
      <dgm:prSet presAssocID="{FDBDE6DC-CAB9-434A-96FC-44EC9B4E2934}" presName="vert1" presStyleCnt="0"/>
      <dgm:spPr/>
    </dgm:pt>
  </dgm:ptLst>
  <dgm:cxnLst>
    <dgm:cxn modelId="{A7FB0F94-B73E-4D7A-B1FC-E77BC522B560}" srcId="{4204E823-5879-4024-8038-A5A030F5DE04}" destId="{D4B7F270-49C1-41F5-9917-1D2CCABFB0B2}" srcOrd="0" destOrd="0" parTransId="{4497C11E-0CEB-43F5-8533-011FCCA0DE1B}" sibTransId="{81518DFD-343A-4B63-99F0-ABA86DC0B9D1}"/>
    <dgm:cxn modelId="{9B0168AD-E2C5-4B66-BA16-71660E6E7595}" type="presOf" srcId="{FDBDE6DC-CAB9-434A-96FC-44EC9B4E2934}" destId="{3BA3B79C-3A8B-485C-9424-5EA785D15946}" srcOrd="0" destOrd="0" presId="urn:microsoft.com/office/officeart/2008/layout/LinedList"/>
    <dgm:cxn modelId="{2861B4B8-A595-4966-9D60-6C32AC246897}" type="presOf" srcId="{D4B7F270-49C1-41F5-9917-1D2CCABFB0B2}" destId="{6F0C7527-0B18-4373-B2E6-34A465A16269}" srcOrd="0" destOrd="0" presId="urn:microsoft.com/office/officeart/2008/layout/LinedList"/>
    <dgm:cxn modelId="{3026E5BC-6E23-4306-AA3C-3A4641FD2801}" type="presOf" srcId="{4204E823-5879-4024-8038-A5A030F5DE04}" destId="{7F128DE0-4C71-405E-BCAC-5ED666BC330C}" srcOrd="0" destOrd="0" presId="urn:microsoft.com/office/officeart/2008/layout/LinedList"/>
    <dgm:cxn modelId="{C9BC5CF5-55E7-40C7-B19B-DC77FB27513F}" srcId="{4204E823-5879-4024-8038-A5A030F5DE04}" destId="{FDBDE6DC-CAB9-434A-96FC-44EC9B4E2934}" srcOrd="1" destOrd="0" parTransId="{199E7927-690A-4415-BF43-B0B825335E8C}" sibTransId="{82807D6F-F821-4F8C-B820-B63A0485056A}"/>
    <dgm:cxn modelId="{A9EB00E8-E07C-45D2-9917-558BCB3FFBF2}" type="presParOf" srcId="{7F128DE0-4C71-405E-BCAC-5ED666BC330C}" destId="{37BD2BDE-4CDA-4384-9A39-8D49A7C7BD0D}" srcOrd="0" destOrd="0" presId="urn:microsoft.com/office/officeart/2008/layout/LinedList"/>
    <dgm:cxn modelId="{93999D22-7407-4FD6-A289-0ADC87CB10EC}" type="presParOf" srcId="{7F128DE0-4C71-405E-BCAC-5ED666BC330C}" destId="{1246AB54-6E35-4436-B3B0-F4551CA7F8F7}" srcOrd="1" destOrd="0" presId="urn:microsoft.com/office/officeart/2008/layout/LinedList"/>
    <dgm:cxn modelId="{1FA9280E-33E8-48EF-9D30-662C0B28CABA}" type="presParOf" srcId="{1246AB54-6E35-4436-B3B0-F4551CA7F8F7}" destId="{6F0C7527-0B18-4373-B2E6-34A465A16269}" srcOrd="0" destOrd="0" presId="urn:microsoft.com/office/officeart/2008/layout/LinedList"/>
    <dgm:cxn modelId="{EEA6B615-6B51-41D8-958B-871337990C53}" type="presParOf" srcId="{1246AB54-6E35-4436-B3B0-F4551CA7F8F7}" destId="{D5074298-4634-4A47-9420-CD158EB356D0}" srcOrd="1" destOrd="0" presId="urn:microsoft.com/office/officeart/2008/layout/LinedList"/>
    <dgm:cxn modelId="{E4AE8FBA-BCEA-40C8-A4DB-2B2C1DE97368}" type="presParOf" srcId="{7F128DE0-4C71-405E-BCAC-5ED666BC330C}" destId="{646EBB55-E434-41A4-8F1D-2279DE6DE847}" srcOrd="2" destOrd="0" presId="urn:microsoft.com/office/officeart/2008/layout/LinedList"/>
    <dgm:cxn modelId="{ABFB9C24-9A29-4151-A4D6-86A19C5A8609}" type="presParOf" srcId="{7F128DE0-4C71-405E-BCAC-5ED666BC330C}" destId="{1E4710E6-FD20-4121-B52C-7E4CC8C0A58B}" srcOrd="3" destOrd="0" presId="urn:microsoft.com/office/officeart/2008/layout/LinedList"/>
    <dgm:cxn modelId="{73C1D64B-BF06-476C-819B-95A56C174C46}" type="presParOf" srcId="{1E4710E6-FD20-4121-B52C-7E4CC8C0A58B}" destId="{3BA3B79C-3A8B-485C-9424-5EA785D15946}" srcOrd="0" destOrd="0" presId="urn:microsoft.com/office/officeart/2008/layout/LinedList"/>
    <dgm:cxn modelId="{54E6F252-91DB-4A52-8BD1-AD4057462671}" type="presParOf" srcId="{1E4710E6-FD20-4121-B52C-7E4CC8C0A58B}" destId="{61ADF4C8-262A-4C23-8CC8-689EF99126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FB271B-B8F1-4666-8405-6AED047B8E5C}"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4EF65DA-F665-46D4-A248-B5738EB0160C}">
      <dgm:prSet/>
      <dgm:spPr/>
      <dgm:t>
        <a:bodyPr/>
        <a:lstStyle/>
        <a:p>
          <a:r>
            <a:rPr lang="en-US"/>
            <a:t>AWWU</a:t>
          </a:r>
        </a:p>
      </dgm:t>
    </dgm:pt>
    <dgm:pt modelId="{1A23771C-F4A8-438D-BB85-F9C7A0F1B94E}" type="parTrans" cxnId="{750181F2-D4C5-4211-A672-7A582AAD851E}">
      <dgm:prSet/>
      <dgm:spPr/>
      <dgm:t>
        <a:bodyPr/>
        <a:lstStyle/>
        <a:p>
          <a:endParaRPr lang="en-US"/>
        </a:p>
      </dgm:t>
    </dgm:pt>
    <dgm:pt modelId="{D043ACBA-809A-41F8-B381-462B48ACED9E}" type="sibTrans" cxnId="{750181F2-D4C5-4211-A672-7A582AAD851E}">
      <dgm:prSet/>
      <dgm:spPr/>
      <dgm:t>
        <a:bodyPr/>
        <a:lstStyle/>
        <a:p>
          <a:endParaRPr lang="en-US"/>
        </a:p>
      </dgm:t>
    </dgm:pt>
    <dgm:pt modelId="{E91BD8AD-E210-4DF3-A8F0-DA73AE4EF7EF}">
      <dgm:prSet/>
      <dgm:spPr/>
      <dgm:t>
        <a:bodyPr/>
        <a:lstStyle/>
        <a:p>
          <a:r>
            <a:rPr lang="en-US"/>
            <a:t>Refuse</a:t>
          </a:r>
        </a:p>
      </dgm:t>
    </dgm:pt>
    <dgm:pt modelId="{7A8A999F-D13A-4EE5-AC96-C7316AB57533}" type="parTrans" cxnId="{27BDC666-75CE-4A41-87F6-A2675AF1B751}">
      <dgm:prSet/>
      <dgm:spPr/>
      <dgm:t>
        <a:bodyPr/>
        <a:lstStyle/>
        <a:p>
          <a:endParaRPr lang="en-US"/>
        </a:p>
      </dgm:t>
    </dgm:pt>
    <dgm:pt modelId="{97206F8C-4144-4419-B8ED-6E4DF8E3D632}" type="sibTrans" cxnId="{27BDC666-75CE-4A41-87F6-A2675AF1B751}">
      <dgm:prSet/>
      <dgm:spPr/>
      <dgm:t>
        <a:bodyPr/>
        <a:lstStyle/>
        <a:p>
          <a:endParaRPr lang="en-US"/>
        </a:p>
      </dgm:t>
    </dgm:pt>
    <dgm:pt modelId="{AE421B3D-BF18-445D-94A0-9F97DEFAC6AD}">
      <dgm:prSet/>
      <dgm:spPr/>
      <dgm:t>
        <a:bodyPr/>
        <a:lstStyle/>
        <a:p>
          <a:r>
            <a:rPr lang="en-US"/>
            <a:t>Solid Waste</a:t>
          </a:r>
        </a:p>
      </dgm:t>
    </dgm:pt>
    <dgm:pt modelId="{674A5EB0-18F1-4262-9259-7DD42B9C73AD}" type="parTrans" cxnId="{68DA4F45-A7D5-4DAA-9F87-E73018206798}">
      <dgm:prSet/>
      <dgm:spPr/>
      <dgm:t>
        <a:bodyPr/>
        <a:lstStyle/>
        <a:p>
          <a:endParaRPr lang="en-US"/>
        </a:p>
      </dgm:t>
    </dgm:pt>
    <dgm:pt modelId="{CB68884B-4EC4-4EC8-BFE6-91BA3A081906}" type="sibTrans" cxnId="{68DA4F45-A7D5-4DAA-9F87-E73018206798}">
      <dgm:prSet/>
      <dgm:spPr/>
      <dgm:t>
        <a:bodyPr/>
        <a:lstStyle/>
        <a:p>
          <a:endParaRPr lang="en-US"/>
        </a:p>
      </dgm:t>
    </dgm:pt>
    <dgm:pt modelId="{C96642E3-84D8-4CA7-8CF9-2187DF89FA96}">
      <dgm:prSet/>
      <dgm:spPr/>
      <dgm:t>
        <a:bodyPr/>
        <a:lstStyle/>
        <a:p>
          <a:r>
            <a:rPr lang="en-US"/>
            <a:t>Port</a:t>
          </a:r>
        </a:p>
      </dgm:t>
    </dgm:pt>
    <dgm:pt modelId="{ACF14F6C-05F1-4F99-B190-560068F5D335}" type="parTrans" cxnId="{B95D7B67-1CC2-42B2-89F0-EE428FE2A650}">
      <dgm:prSet/>
      <dgm:spPr/>
      <dgm:t>
        <a:bodyPr/>
        <a:lstStyle/>
        <a:p>
          <a:endParaRPr lang="en-US"/>
        </a:p>
      </dgm:t>
    </dgm:pt>
    <dgm:pt modelId="{B6D5B1E9-FD0F-4A02-89A3-2D94EA7FA413}" type="sibTrans" cxnId="{B95D7B67-1CC2-42B2-89F0-EE428FE2A650}">
      <dgm:prSet/>
      <dgm:spPr/>
      <dgm:t>
        <a:bodyPr/>
        <a:lstStyle/>
        <a:p>
          <a:endParaRPr lang="en-US"/>
        </a:p>
      </dgm:t>
    </dgm:pt>
    <dgm:pt modelId="{7ABC7E5D-1C9E-47A3-9152-8DAC106E4AF9}">
      <dgm:prSet/>
      <dgm:spPr/>
      <dgm:t>
        <a:bodyPr/>
        <a:lstStyle/>
        <a:p>
          <a:r>
            <a:rPr lang="en-US"/>
            <a:t>Municipal Airport</a:t>
          </a:r>
        </a:p>
      </dgm:t>
    </dgm:pt>
    <dgm:pt modelId="{FC11C706-11C4-42B2-8870-2887C8A82207}" type="parTrans" cxnId="{879258D4-1B5C-4BAF-8820-46B7804FAD5D}">
      <dgm:prSet/>
      <dgm:spPr/>
      <dgm:t>
        <a:bodyPr/>
        <a:lstStyle/>
        <a:p>
          <a:endParaRPr lang="en-US"/>
        </a:p>
      </dgm:t>
    </dgm:pt>
    <dgm:pt modelId="{C76A332B-699B-4E65-BE49-5C76966F50E2}" type="sibTrans" cxnId="{879258D4-1B5C-4BAF-8820-46B7804FAD5D}">
      <dgm:prSet/>
      <dgm:spPr/>
      <dgm:t>
        <a:bodyPr/>
        <a:lstStyle/>
        <a:p>
          <a:endParaRPr lang="en-US"/>
        </a:p>
      </dgm:t>
    </dgm:pt>
    <dgm:pt modelId="{7C6BAE21-6133-4321-BB0F-41CC6612FB20}">
      <dgm:prSet/>
      <dgm:spPr/>
      <dgm:t>
        <a:bodyPr/>
        <a:lstStyle/>
        <a:p>
          <a:r>
            <a:rPr lang="en-US"/>
            <a:t>ML&amp;P ??</a:t>
          </a:r>
        </a:p>
      </dgm:t>
    </dgm:pt>
    <dgm:pt modelId="{3B5AF7B8-273B-4BA8-9699-1129DF47BAF6}" type="parTrans" cxnId="{7E855AC7-6FBB-40B2-B9A3-25F3B0F3B6B5}">
      <dgm:prSet/>
      <dgm:spPr/>
      <dgm:t>
        <a:bodyPr/>
        <a:lstStyle/>
        <a:p>
          <a:endParaRPr lang="en-US"/>
        </a:p>
      </dgm:t>
    </dgm:pt>
    <dgm:pt modelId="{70D8CFB5-83CD-4258-B1D7-3C7AC5C8B029}" type="sibTrans" cxnId="{7E855AC7-6FBB-40B2-B9A3-25F3B0F3B6B5}">
      <dgm:prSet/>
      <dgm:spPr/>
      <dgm:t>
        <a:bodyPr/>
        <a:lstStyle/>
        <a:p>
          <a:endParaRPr lang="en-US"/>
        </a:p>
      </dgm:t>
    </dgm:pt>
    <dgm:pt modelId="{609E25BD-9165-46CE-A054-E4F51899A3FD}">
      <dgm:prSet/>
      <dgm:spPr/>
      <dgm:t>
        <a:bodyPr/>
        <a:lstStyle/>
        <a:p>
          <a:r>
            <a:rPr lang="en-US"/>
            <a:t>Hydropower ??</a:t>
          </a:r>
        </a:p>
      </dgm:t>
    </dgm:pt>
    <dgm:pt modelId="{53D9D471-3200-4D11-9190-6F49ADD5F257}" type="parTrans" cxnId="{3B4828F3-35C7-4FD6-905A-FF4F7AA3D0A7}">
      <dgm:prSet/>
      <dgm:spPr/>
      <dgm:t>
        <a:bodyPr/>
        <a:lstStyle/>
        <a:p>
          <a:endParaRPr lang="en-US"/>
        </a:p>
      </dgm:t>
    </dgm:pt>
    <dgm:pt modelId="{A8D40683-14F7-4258-AE45-D061CD0DF519}" type="sibTrans" cxnId="{3B4828F3-35C7-4FD6-905A-FF4F7AA3D0A7}">
      <dgm:prSet/>
      <dgm:spPr/>
      <dgm:t>
        <a:bodyPr/>
        <a:lstStyle/>
        <a:p>
          <a:endParaRPr lang="en-US"/>
        </a:p>
      </dgm:t>
    </dgm:pt>
    <dgm:pt modelId="{4D7842D6-7287-47D3-867A-6C017B7A5792}" type="pres">
      <dgm:prSet presAssocID="{65FB271B-B8F1-4666-8405-6AED047B8E5C}" presName="vert0" presStyleCnt="0">
        <dgm:presLayoutVars>
          <dgm:dir/>
          <dgm:animOne val="branch"/>
          <dgm:animLvl val="lvl"/>
        </dgm:presLayoutVars>
      </dgm:prSet>
      <dgm:spPr/>
    </dgm:pt>
    <dgm:pt modelId="{1717F185-3305-4075-8340-3B5875622D6C}" type="pres">
      <dgm:prSet presAssocID="{F4EF65DA-F665-46D4-A248-B5738EB0160C}" presName="thickLine" presStyleLbl="alignNode1" presStyleIdx="0" presStyleCnt="7"/>
      <dgm:spPr/>
    </dgm:pt>
    <dgm:pt modelId="{74C5DBED-C665-473E-87C2-BABB04B1DF2D}" type="pres">
      <dgm:prSet presAssocID="{F4EF65DA-F665-46D4-A248-B5738EB0160C}" presName="horz1" presStyleCnt="0"/>
      <dgm:spPr/>
    </dgm:pt>
    <dgm:pt modelId="{AE54828B-82FB-415D-996F-38BE07F97CE9}" type="pres">
      <dgm:prSet presAssocID="{F4EF65DA-F665-46D4-A248-B5738EB0160C}" presName="tx1" presStyleLbl="revTx" presStyleIdx="0" presStyleCnt="7"/>
      <dgm:spPr/>
    </dgm:pt>
    <dgm:pt modelId="{68F67F0E-762A-42BA-80E7-897C9C1E23A8}" type="pres">
      <dgm:prSet presAssocID="{F4EF65DA-F665-46D4-A248-B5738EB0160C}" presName="vert1" presStyleCnt="0"/>
      <dgm:spPr/>
    </dgm:pt>
    <dgm:pt modelId="{57B9A0BC-7F8B-44D1-A436-AAC3E6835674}" type="pres">
      <dgm:prSet presAssocID="{E91BD8AD-E210-4DF3-A8F0-DA73AE4EF7EF}" presName="thickLine" presStyleLbl="alignNode1" presStyleIdx="1" presStyleCnt="7"/>
      <dgm:spPr/>
    </dgm:pt>
    <dgm:pt modelId="{98B40A52-5606-4AE2-9022-08FA396F295D}" type="pres">
      <dgm:prSet presAssocID="{E91BD8AD-E210-4DF3-A8F0-DA73AE4EF7EF}" presName="horz1" presStyleCnt="0"/>
      <dgm:spPr/>
    </dgm:pt>
    <dgm:pt modelId="{9424DFCE-C1BA-41A9-B9D5-C93626B41D91}" type="pres">
      <dgm:prSet presAssocID="{E91BD8AD-E210-4DF3-A8F0-DA73AE4EF7EF}" presName="tx1" presStyleLbl="revTx" presStyleIdx="1" presStyleCnt="7"/>
      <dgm:spPr/>
    </dgm:pt>
    <dgm:pt modelId="{239F5217-BF9C-4B82-95E1-502DFF491BF8}" type="pres">
      <dgm:prSet presAssocID="{E91BD8AD-E210-4DF3-A8F0-DA73AE4EF7EF}" presName="vert1" presStyleCnt="0"/>
      <dgm:spPr/>
    </dgm:pt>
    <dgm:pt modelId="{338D5817-A05C-45B1-BC1E-652064690E52}" type="pres">
      <dgm:prSet presAssocID="{AE421B3D-BF18-445D-94A0-9F97DEFAC6AD}" presName="thickLine" presStyleLbl="alignNode1" presStyleIdx="2" presStyleCnt="7"/>
      <dgm:spPr/>
    </dgm:pt>
    <dgm:pt modelId="{002DA552-76A3-4C8F-AEE5-85C4A643FBBC}" type="pres">
      <dgm:prSet presAssocID="{AE421B3D-BF18-445D-94A0-9F97DEFAC6AD}" presName="horz1" presStyleCnt="0"/>
      <dgm:spPr/>
    </dgm:pt>
    <dgm:pt modelId="{BB4FFC2F-2139-4B05-9D22-D141EBE310D2}" type="pres">
      <dgm:prSet presAssocID="{AE421B3D-BF18-445D-94A0-9F97DEFAC6AD}" presName="tx1" presStyleLbl="revTx" presStyleIdx="2" presStyleCnt="7"/>
      <dgm:spPr/>
    </dgm:pt>
    <dgm:pt modelId="{73CA5B60-5AEC-4527-A603-EAD77021AF74}" type="pres">
      <dgm:prSet presAssocID="{AE421B3D-BF18-445D-94A0-9F97DEFAC6AD}" presName="vert1" presStyleCnt="0"/>
      <dgm:spPr/>
    </dgm:pt>
    <dgm:pt modelId="{61D4EF64-49DE-4241-AEE0-21CF6930C85C}" type="pres">
      <dgm:prSet presAssocID="{C96642E3-84D8-4CA7-8CF9-2187DF89FA96}" presName="thickLine" presStyleLbl="alignNode1" presStyleIdx="3" presStyleCnt="7"/>
      <dgm:spPr/>
    </dgm:pt>
    <dgm:pt modelId="{06FF4DD8-76C6-4D78-861F-6ABBEEC461FF}" type="pres">
      <dgm:prSet presAssocID="{C96642E3-84D8-4CA7-8CF9-2187DF89FA96}" presName="horz1" presStyleCnt="0"/>
      <dgm:spPr/>
    </dgm:pt>
    <dgm:pt modelId="{7412D3F9-6CA0-4C57-9CE5-E6C671815CF7}" type="pres">
      <dgm:prSet presAssocID="{C96642E3-84D8-4CA7-8CF9-2187DF89FA96}" presName="tx1" presStyleLbl="revTx" presStyleIdx="3" presStyleCnt="7"/>
      <dgm:spPr/>
    </dgm:pt>
    <dgm:pt modelId="{1032FCAE-E717-4508-B5C7-6A7FFC36A43B}" type="pres">
      <dgm:prSet presAssocID="{C96642E3-84D8-4CA7-8CF9-2187DF89FA96}" presName="vert1" presStyleCnt="0"/>
      <dgm:spPr/>
    </dgm:pt>
    <dgm:pt modelId="{42B08496-18B8-4B70-A4AF-7BCD40DD0FCD}" type="pres">
      <dgm:prSet presAssocID="{7ABC7E5D-1C9E-47A3-9152-8DAC106E4AF9}" presName="thickLine" presStyleLbl="alignNode1" presStyleIdx="4" presStyleCnt="7"/>
      <dgm:spPr/>
    </dgm:pt>
    <dgm:pt modelId="{5B9E0289-8576-4CF4-A8A4-2E348DA1FEB9}" type="pres">
      <dgm:prSet presAssocID="{7ABC7E5D-1C9E-47A3-9152-8DAC106E4AF9}" presName="horz1" presStyleCnt="0"/>
      <dgm:spPr/>
    </dgm:pt>
    <dgm:pt modelId="{7D053A94-7E8F-4BF3-BF05-012D14C93BDC}" type="pres">
      <dgm:prSet presAssocID="{7ABC7E5D-1C9E-47A3-9152-8DAC106E4AF9}" presName="tx1" presStyleLbl="revTx" presStyleIdx="4" presStyleCnt="7"/>
      <dgm:spPr/>
    </dgm:pt>
    <dgm:pt modelId="{BE295F77-5417-47CE-8B50-09CF0CC2AC6F}" type="pres">
      <dgm:prSet presAssocID="{7ABC7E5D-1C9E-47A3-9152-8DAC106E4AF9}" presName="vert1" presStyleCnt="0"/>
      <dgm:spPr/>
    </dgm:pt>
    <dgm:pt modelId="{0996F002-34C8-44A6-972A-0AE40249BE75}" type="pres">
      <dgm:prSet presAssocID="{7C6BAE21-6133-4321-BB0F-41CC6612FB20}" presName="thickLine" presStyleLbl="alignNode1" presStyleIdx="5" presStyleCnt="7"/>
      <dgm:spPr/>
    </dgm:pt>
    <dgm:pt modelId="{4E39B837-3613-4FC7-84E6-A544C07282A5}" type="pres">
      <dgm:prSet presAssocID="{7C6BAE21-6133-4321-BB0F-41CC6612FB20}" presName="horz1" presStyleCnt="0"/>
      <dgm:spPr/>
    </dgm:pt>
    <dgm:pt modelId="{411FCC4E-AA86-46B6-856F-1D31644D0F59}" type="pres">
      <dgm:prSet presAssocID="{7C6BAE21-6133-4321-BB0F-41CC6612FB20}" presName="tx1" presStyleLbl="revTx" presStyleIdx="5" presStyleCnt="7"/>
      <dgm:spPr/>
    </dgm:pt>
    <dgm:pt modelId="{A4A9159A-72E1-43AE-BE02-B041176FF107}" type="pres">
      <dgm:prSet presAssocID="{7C6BAE21-6133-4321-BB0F-41CC6612FB20}" presName="vert1" presStyleCnt="0"/>
      <dgm:spPr/>
    </dgm:pt>
    <dgm:pt modelId="{976B518D-E17E-4CCF-91E8-392B9BB010D2}" type="pres">
      <dgm:prSet presAssocID="{609E25BD-9165-46CE-A054-E4F51899A3FD}" presName="thickLine" presStyleLbl="alignNode1" presStyleIdx="6" presStyleCnt="7"/>
      <dgm:spPr/>
    </dgm:pt>
    <dgm:pt modelId="{E8DDF388-551C-4265-BFE3-EFF82947848E}" type="pres">
      <dgm:prSet presAssocID="{609E25BD-9165-46CE-A054-E4F51899A3FD}" presName="horz1" presStyleCnt="0"/>
      <dgm:spPr/>
    </dgm:pt>
    <dgm:pt modelId="{75BC1C2F-A3F4-4FA3-8F11-A7D3A74E2F08}" type="pres">
      <dgm:prSet presAssocID="{609E25BD-9165-46CE-A054-E4F51899A3FD}" presName="tx1" presStyleLbl="revTx" presStyleIdx="6" presStyleCnt="7"/>
      <dgm:spPr/>
    </dgm:pt>
    <dgm:pt modelId="{4D82F63C-98E3-411D-A3E3-C4CEB794D3D6}" type="pres">
      <dgm:prSet presAssocID="{609E25BD-9165-46CE-A054-E4F51899A3FD}" presName="vert1" presStyleCnt="0"/>
      <dgm:spPr/>
    </dgm:pt>
  </dgm:ptLst>
  <dgm:cxnLst>
    <dgm:cxn modelId="{D6C3BD06-8266-482A-8EA6-D65F7FC268BA}" type="presOf" srcId="{E91BD8AD-E210-4DF3-A8F0-DA73AE4EF7EF}" destId="{9424DFCE-C1BA-41A9-B9D5-C93626B41D91}" srcOrd="0" destOrd="0" presId="urn:microsoft.com/office/officeart/2008/layout/LinedList"/>
    <dgm:cxn modelId="{DC6A1822-F075-45F2-8F4E-64277C46A244}" type="presOf" srcId="{7C6BAE21-6133-4321-BB0F-41CC6612FB20}" destId="{411FCC4E-AA86-46B6-856F-1D31644D0F59}" srcOrd="0" destOrd="0" presId="urn:microsoft.com/office/officeart/2008/layout/LinedList"/>
    <dgm:cxn modelId="{2BF02023-EE4C-4C97-8DDD-3A05633C0FB6}" type="presOf" srcId="{7ABC7E5D-1C9E-47A3-9152-8DAC106E4AF9}" destId="{7D053A94-7E8F-4BF3-BF05-012D14C93BDC}" srcOrd="0" destOrd="0" presId="urn:microsoft.com/office/officeart/2008/layout/LinedList"/>
    <dgm:cxn modelId="{68DA4F45-A7D5-4DAA-9F87-E73018206798}" srcId="{65FB271B-B8F1-4666-8405-6AED047B8E5C}" destId="{AE421B3D-BF18-445D-94A0-9F97DEFAC6AD}" srcOrd="2" destOrd="0" parTransId="{674A5EB0-18F1-4262-9259-7DD42B9C73AD}" sibTransId="{CB68884B-4EC4-4EC8-BFE6-91BA3A081906}"/>
    <dgm:cxn modelId="{27BDC666-75CE-4A41-87F6-A2675AF1B751}" srcId="{65FB271B-B8F1-4666-8405-6AED047B8E5C}" destId="{E91BD8AD-E210-4DF3-A8F0-DA73AE4EF7EF}" srcOrd="1" destOrd="0" parTransId="{7A8A999F-D13A-4EE5-AC96-C7316AB57533}" sibTransId="{97206F8C-4144-4419-B8ED-6E4DF8E3D632}"/>
    <dgm:cxn modelId="{B95D7B67-1CC2-42B2-89F0-EE428FE2A650}" srcId="{65FB271B-B8F1-4666-8405-6AED047B8E5C}" destId="{C96642E3-84D8-4CA7-8CF9-2187DF89FA96}" srcOrd="3" destOrd="0" parTransId="{ACF14F6C-05F1-4F99-B190-560068F5D335}" sibTransId="{B6D5B1E9-FD0F-4A02-89A3-2D94EA7FA413}"/>
    <dgm:cxn modelId="{8443EA51-9F6F-474C-B87A-CDB694062945}" type="presOf" srcId="{AE421B3D-BF18-445D-94A0-9F97DEFAC6AD}" destId="{BB4FFC2F-2139-4B05-9D22-D141EBE310D2}" srcOrd="0" destOrd="0" presId="urn:microsoft.com/office/officeart/2008/layout/LinedList"/>
    <dgm:cxn modelId="{1C64FF71-7625-4434-BD6B-DEB203402E1C}" type="presOf" srcId="{C96642E3-84D8-4CA7-8CF9-2187DF89FA96}" destId="{7412D3F9-6CA0-4C57-9CE5-E6C671815CF7}" srcOrd="0" destOrd="0" presId="urn:microsoft.com/office/officeart/2008/layout/LinedList"/>
    <dgm:cxn modelId="{B375A97D-D9EF-4FBC-9260-BED36287A2BE}" type="presOf" srcId="{F4EF65DA-F665-46D4-A248-B5738EB0160C}" destId="{AE54828B-82FB-415D-996F-38BE07F97CE9}" srcOrd="0" destOrd="0" presId="urn:microsoft.com/office/officeart/2008/layout/LinedList"/>
    <dgm:cxn modelId="{7E855AC7-6FBB-40B2-B9A3-25F3B0F3B6B5}" srcId="{65FB271B-B8F1-4666-8405-6AED047B8E5C}" destId="{7C6BAE21-6133-4321-BB0F-41CC6612FB20}" srcOrd="5" destOrd="0" parTransId="{3B5AF7B8-273B-4BA8-9699-1129DF47BAF6}" sibTransId="{70D8CFB5-83CD-4258-B1D7-3C7AC5C8B029}"/>
    <dgm:cxn modelId="{879258D4-1B5C-4BAF-8820-46B7804FAD5D}" srcId="{65FB271B-B8F1-4666-8405-6AED047B8E5C}" destId="{7ABC7E5D-1C9E-47A3-9152-8DAC106E4AF9}" srcOrd="4" destOrd="0" parTransId="{FC11C706-11C4-42B2-8870-2887C8A82207}" sibTransId="{C76A332B-699B-4E65-BE49-5C76966F50E2}"/>
    <dgm:cxn modelId="{359E1EDF-AAA9-444A-9F71-A9B2676AA96E}" type="presOf" srcId="{65FB271B-B8F1-4666-8405-6AED047B8E5C}" destId="{4D7842D6-7287-47D3-867A-6C017B7A5792}" srcOrd="0" destOrd="0" presId="urn:microsoft.com/office/officeart/2008/layout/LinedList"/>
    <dgm:cxn modelId="{34620CEF-D10C-4F5E-8196-CF89DC23C705}" type="presOf" srcId="{609E25BD-9165-46CE-A054-E4F51899A3FD}" destId="{75BC1C2F-A3F4-4FA3-8F11-A7D3A74E2F08}" srcOrd="0" destOrd="0" presId="urn:microsoft.com/office/officeart/2008/layout/LinedList"/>
    <dgm:cxn modelId="{750181F2-D4C5-4211-A672-7A582AAD851E}" srcId="{65FB271B-B8F1-4666-8405-6AED047B8E5C}" destId="{F4EF65DA-F665-46D4-A248-B5738EB0160C}" srcOrd="0" destOrd="0" parTransId="{1A23771C-F4A8-438D-BB85-F9C7A0F1B94E}" sibTransId="{D043ACBA-809A-41F8-B381-462B48ACED9E}"/>
    <dgm:cxn modelId="{3B4828F3-35C7-4FD6-905A-FF4F7AA3D0A7}" srcId="{65FB271B-B8F1-4666-8405-6AED047B8E5C}" destId="{609E25BD-9165-46CE-A054-E4F51899A3FD}" srcOrd="6" destOrd="0" parTransId="{53D9D471-3200-4D11-9190-6F49ADD5F257}" sibTransId="{A8D40683-14F7-4258-AE45-D061CD0DF519}"/>
    <dgm:cxn modelId="{FB80870A-AC83-4BE1-93CE-FB805DDEB539}" type="presParOf" srcId="{4D7842D6-7287-47D3-867A-6C017B7A5792}" destId="{1717F185-3305-4075-8340-3B5875622D6C}" srcOrd="0" destOrd="0" presId="urn:microsoft.com/office/officeart/2008/layout/LinedList"/>
    <dgm:cxn modelId="{5D4BD045-365A-4995-8BA2-3DCD310ABFF3}" type="presParOf" srcId="{4D7842D6-7287-47D3-867A-6C017B7A5792}" destId="{74C5DBED-C665-473E-87C2-BABB04B1DF2D}" srcOrd="1" destOrd="0" presId="urn:microsoft.com/office/officeart/2008/layout/LinedList"/>
    <dgm:cxn modelId="{EBFBB410-DED5-4027-9051-8BABD546790D}" type="presParOf" srcId="{74C5DBED-C665-473E-87C2-BABB04B1DF2D}" destId="{AE54828B-82FB-415D-996F-38BE07F97CE9}" srcOrd="0" destOrd="0" presId="urn:microsoft.com/office/officeart/2008/layout/LinedList"/>
    <dgm:cxn modelId="{A8526E18-DDB1-4081-8E82-05D132B97CA6}" type="presParOf" srcId="{74C5DBED-C665-473E-87C2-BABB04B1DF2D}" destId="{68F67F0E-762A-42BA-80E7-897C9C1E23A8}" srcOrd="1" destOrd="0" presId="urn:microsoft.com/office/officeart/2008/layout/LinedList"/>
    <dgm:cxn modelId="{8DE74512-D62C-4628-B7BC-042071CDFD94}" type="presParOf" srcId="{4D7842D6-7287-47D3-867A-6C017B7A5792}" destId="{57B9A0BC-7F8B-44D1-A436-AAC3E6835674}" srcOrd="2" destOrd="0" presId="urn:microsoft.com/office/officeart/2008/layout/LinedList"/>
    <dgm:cxn modelId="{8C566011-55E0-4A94-9824-7F11058FD2F5}" type="presParOf" srcId="{4D7842D6-7287-47D3-867A-6C017B7A5792}" destId="{98B40A52-5606-4AE2-9022-08FA396F295D}" srcOrd="3" destOrd="0" presId="urn:microsoft.com/office/officeart/2008/layout/LinedList"/>
    <dgm:cxn modelId="{76EF203C-BE3F-4C55-8CB3-63DC1E444C49}" type="presParOf" srcId="{98B40A52-5606-4AE2-9022-08FA396F295D}" destId="{9424DFCE-C1BA-41A9-B9D5-C93626B41D91}" srcOrd="0" destOrd="0" presId="urn:microsoft.com/office/officeart/2008/layout/LinedList"/>
    <dgm:cxn modelId="{9DCBBA10-C9ED-4238-A517-EEC9057A35EE}" type="presParOf" srcId="{98B40A52-5606-4AE2-9022-08FA396F295D}" destId="{239F5217-BF9C-4B82-95E1-502DFF491BF8}" srcOrd="1" destOrd="0" presId="urn:microsoft.com/office/officeart/2008/layout/LinedList"/>
    <dgm:cxn modelId="{670781AB-23E4-40AC-85F3-D8CB6B3AC2AE}" type="presParOf" srcId="{4D7842D6-7287-47D3-867A-6C017B7A5792}" destId="{338D5817-A05C-45B1-BC1E-652064690E52}" srcOrd="4" destOrd="0" presId="urn:microsoft.com/office/officeart/2008/layout/LinedList"/>
    <dgm:cxn modelId="{08996E5E-5350-49F5-BFE8-5D1B0612326E}" type="presParOf" srcId="{4D7842D6-7287-47D3-867A-6C017B7A5792}" destId="{002DA552-76A3-4C8F-AEE5-85C4A643FBBC}" srcOrd="5" destOrd="0" presId="urn:microsoft.com/office/officeart/2008/layout/LinedList"/>
    <dgm:cxn modelId="{697DC26A-6E19-4331-BEA2-C860C245E451}" type="presParOf" srcId="{002DA552-76A3-4C8F-AEE5-85C4A643FBBC}" destId="{BB4FFC2F-2139-4B05-9D22-D141EBE310D2}" srcOrd="0" destOrd="0" presId="urn:microsoft.com/office/officeart/2008/layout/LinedList"/>
    <dgm:cxn modelId="{280D89F9-53E0-41CC-95B1-8B472E37AD2E}" type="presParOf" srcId="{002DA552-76A3-4C8F-AEE5-85C4A643FBBC}" destId="{73CA5B60-5AEC-4527-A603-EAD77021AF74}" srcOrd="1" destOrd="0" presId="urn:microsoft.com/office/officeart/2008/layout/LinedList"/>
    <dgm:cxn modelId="{E105761C-4EF3-4C9B-9374-4DC175B45C95}" type="presParOf" srcId="{4D7842D6-7287-47D3-867A-6C017B7A5792}" destId="{61D4EF64-49DE-4241-AEE0-21CF6930C85C}" srcOrd="6" destOrd="0" presId="urn:microsoft.com/office/officeart/2008/layout/LinedList"/>
    <dgm:cxn modelId="{5542A57D-A850-4C87-826B-A7D894BB04CF}" type="presParOf" srcId="{4D7842D6-7287-47D3-867A-6C017B7A5792}" destId="{06FF4DD8-76C6-4D78-861F-6ABBEEC461FF}" srcOrd="7" destOrd="0" presId="urn:microsoft.com/office/officeart/2008/layout/LinedList"/>
    <dgm:cxn modelId="{1BA093B7-4BB5-4F5D-94A8-F989D87B0939}" type="presParOf" srcId="{06FF4DD8-76C6-4D78-861F-6ABBEEC461FF}" destId="{7412D3F9-6CA0-4C57-9CE5-E6C671815CF7}" srcOrd="0" destOrd="0" presId="urn:microsoft.com/office/officeart/2008/layout/LinedList"/>
    <dgm:cxn modelId="{20D965E7-1105-4DCE-B7B1-965B4263B510}" type="presParOf" srcId="{06FF4DD8-76C6-4D78-861F-6ABBEEC461FF}" destId="{1032FCAE-E717-4508-B5C7-6A7FFC36A43B}" srcOrd="1" destOrd="0" presId="urn:microsoft.com/office/officeart/2008/layout/LinedList"/>
    <dgm:cxn modelId="{82FB9E96-7E6C-4D4F-8E21-27BBAB94F6E6}" type="presParOf" srcId="{4D7842D6-7287-47D3-867A-6C017B7A5792}" destId="{42B08496-18B8-4B70-A4AF-7BCD40DD0FCD}" srcOrd="8" destOrd="0" presId="urn:microsoft.com/office/officeart/2008/layout/LinedList"/>
    <dgm:cxn modelId="{3ED59FC5-B9CC-477A-B42F-5C9F91A58381}" type="presParOf" srcId="{4D7842D6-7287-47D3-867A-6C017B7A5792}" destId="{5B9E0289-8576-4CF4-A8A4-2E348DA1FEB9}" srcOrd="9" destOrd="0" presId="urn:microsoft.com/office/officeart/2008/layout/LinedList"/>
    <dgm:cxn modelId="{0A46BB12-8216-42D8-98C3-7A16F509EF42}" type="presParOf" srcId="{5B9E0289-8576-4CF4-A8A4-2E348DA1FEB9}" destId="{7D053A94-7E8F-4BF3-BF05-012D14C93BDC}" srcOrd="0" destOrd="0" presId="urn:microsoft.com/office/officeart/2008/layout/LinedList"/>
    <dgm:cxn modelId="{B742A284-3B1B-47E7-BC53-237E9BA4AD45}" type="presParOf" srcId="{5B9E0289-8576-4CF4-A8A4-2E348DA1FEB9}" destId="{BE295F77-5417-47CE-8B50-09CF0CC2AC6F}" srcOrd="1" destOrd="0" presId="urn:microsoft.com/office/officeart/2008/layout/LinedList"/>
    <dgm:cxn modelId="{85ADCF29-6AB8-4CDC-B643-2A55B075BAF1}" type="presParOf" srcId="{4D7842D6-7287-47D3-867A-6C017B7A5792}" destId="{0996F002-34C8-44A6-972A-0AE40249BE75}" srcOrd="10" destOrd="0" presId="urn:microsoft.com/office/officeart/2008/layout/LinedList"/>
    <dgm:cxn modelId="{B3FD88B7-2993-4BEF-B325-BC173E45AE88}" type="presParOf" srcId="{4D7842D6-7287-47D3-867A-6C017B7A5792}" destId="{4E39B837-3613-4FC7-84E6-A544C07282A5}" srcOrd="11" destOrd="0" presId="urn:microsoft.com/office/officeart/2008/layout/LinedList"/>
    <dgm:cxn modelId="{AC7ECAFB-27A0-4032-9D2F-F712895248AB}" type="presParOf" srcId="{4E39B837-3613-4FC7-84E6-A544C07282A5}" destId="{411FCC4E-AA86-46B6-856F-1D31644D0F59}" srcOrd="0" destOrd="0" presId="urn:microsoft.com/office/officeart/2008/layout/LinedList"/>
    <dgm:cxn modelId="{FBB42C83-460E-42D5-9DDF-67280C593667}" type="presParOf" srcId="{4E39B837-3613-4FC7-84E6-A544C07282A5}" destId="{A4A9159A-72E1-43AE-BE02-B041176FF107}" srcOrd="1" destOrd="0" presId="urn:microsoft.com/office/officeart/2008/layout/LinedList"/>
    <dgm:cxn modelId="{761C6858-4B4B-4CD6-80DD-1D647B0E2973}" type="presParOf" srcId="{4D7842D6-7287-47D3-867A-6C017B7A5792}" destId="{976B518D-E17E-4CCF-91E8-392B9BB010D2}" srcOrd="12" destOrd="0" presId="urn:microsoft.com/office/officeart/2008/layout/LinedList"/>
    <dgm:cxn modelId="{1FB1F1AB-6C8A-4E28-9E97-336DB57CD7DF}" type="presParOf" srcId="{4D7842D6-7287-47D3-867A-6C017B7A5792}" destId="{E8DDF388-551C-4265-BFE3-EFF82947848E}" srcOrd="13" destOrd="0" presId="urn:microsoft.com/office/officeart/2008/layout/LinedList"/>
    <dgm:cxn modelId="{0FB38921-E058-4FBE-AEA0-6164BD0DEABC}" type="presParOf" srcId="{E8DDF388-551C-4265-BFE3-EFF82947848E}" destId="{75BC1C2F-A3F4-4FA3-8F11-A7D3A74E2F08}" srcOrd="0" destOrd="0" presId="urn:microsoft.com/office/officeart/2008/layout/LinedList"/>
    <dgm:cxn modelId="{4176BF21-F747-4DDD-9784-9B732BC9DEC6}" type="presParOf" srcId="{E8DDF388-551C-4265-BFE3-EFF82947848E}" destId="{4D82F63C-98E3-411D-A3E3-C4CEB794D3D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65FFDA-312E-4AFD-B747-B5BD2077044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6C87771-FF77-43A2-AD06-26252A074FA2}">
      <dgm:prSet/>
      <dgm:spPr/>
      <dgm:t>
        <a:bodyPr/>
        <a:lstStyle/>
        <a:p>
          <a:r>
            <a:rPr lang="en-US"/>
            <a:t>Alaska Center for the Performing Arts (economic benefits are negligible at the current time)</a:t>
          </a:r>
        </a:p>
      </dgm:t>
    </dgm:pt>
    <dgm:pt modelId="{6AD59EB2-CE7D-490A-A52B-DBE81C2F876C}" type="parTrans" cxnId="{D1C2CE9B-94D3-48B0-B051-98AAF866A7B5}">
      <dgm:prSet/>
      <dgm:spPr/>
      <dgm:t>
        <a:bodyPr/>
        <a:lstStyle/>
        <a:p>
          <a:endParaRPr lang="en-US"/>
        </a:p>
      </dgm:t>
    </dgm:pt>
    <dgm:pt modelId="{F1F1D088-CC60-4090-98B3-896918C17571}" type="sibTrans" cxnId="{D1C2CE9B-94D3-48B0-B051-98AAF866A7B5}">
      <dgm:prSet/>
      <dgm:spPr/>
      <dgm:t>
        <a:bodyPr/>
        <a:lstStyle/>
        <a:p>
          <a:endParaRPr lang="en-US"/>
        </a:p>
      </dgm:t>
    </dgm:pt>
    <dgm:pt modelId="{ED170190-18E7-4376-973B-A7E3F89BE947}">
      <dgm:prSet/>
      <dgm:spPr/>
      <dgm:t>
        <a:bodyPr/>
        <a:lstStyle/>
        <a:p>
          <a:r>
            <a:rPr lang="en-US"/>
            <a:t>Anchorage Community Development Authority</a:t>
          </a:r>
        </a:p>
      </dgm:t>
    </dgm:pt>
    <dgm:pt modelId="{B7BC003E-B423-48D2-88BA-65EE7E7A713D}" type="parTrans" cxnId="{5D38D19D-B3C9-421B-AA87-0CA4F3D048FF}">
      <dgm:prSet/>
      <dgm:spPr/>
      <dgm:t>
        <a:bodyPr/>
        <a:lstStyle/>
        <a:p>
          <a:endParaRPr lang="en-US"/>
        </a:p>
      </dgm:t>
    </dgm:pt>
    <dgm:pt modelId="{F869DB9A-965F-4D7A-9471-5D61B2BBEB5C}" type="sibTrans" cxnId="{5D38D19D-B3C9-421B-AA87-0CA4F3D048FF}">
      <dgm:prSet/>
      <dgm:spPr/>
      <dgm:t>
        <a:bodyPr/>
        <a:lstStyle/>
        <a:p>
          <a:endParaRPr lang="en-US"/>
        </a:p>
      </dgm:t>
    </dgm:pt>
    <dgm:pt modelId="{D5C420DA-0A8E-48F3-918F-192CD7B6D4D4}">
      <dgm:prSet/>
      <dgm:spPr/>
      <dgm:t>
        <a:bodyPr/>
        <a:lstStyle/>
        <a:p>
          <a:r>
            <a:rPr lang="en-US"/>
            <a:t>CIVIC Center, CIVICVenture funds, Egan Center</a:t>
          </a:r>
        </a:p>
      </dgm:t>
    </dgm:pt>
    <dgm:pt modelId="{C6FA2640-CC1F-48EE-8840-E48AD511016A}" type="parTrans" cxnId="{418F2E40-6AB9-4DFD-97EA-89BE857C4CC0}">
      <dgm:prSet/>
      <dgm:spPr/>
      <dgm:t>
        <a:bodyPr/>
        <a:lstStyle/>
        <a:p>
          <a:endParaRPr lang="en-US"/>
        </a:p>
      </dgm:t>
    </dgm:pt>
    <dgm:pt modelId="{53A98086-CC95-440A-A34C-512702D3C2A9}" type="sibTrans" cxnId="{418F2E40-6AB9-4DFD-97EA-89BE857C4CC0}">
      <dgm:prSet/>
      <dgm:spPr/>
      <dgm:t>
        <a:bodyPr/>
        <a:lstStyle/>
        <a:p>
          <a:endParaRPr lang="en-US"/>
        </a:p>
      </dgm:t>
    </dgm:pt>
    <dgm:pt modelId="{114FB1CA-1AB9-4095-9FC9-A9A8CB73EA63}" type="pres">
      <dgm:prSet presAssocID="{DC65FFDA-312E-4AFD-B747-B5BD2077044D}" presName="vert0" presStyleCnt="0">
        <dgm:presLayoutVars>
          <dgm:dir/>
          <dgm:animOne val="branch"/>
          <dgm:animLvl val="lvl"/>
        </dgm:presLayoutVars>
      </dgm:prSet>
      <dgm:spPr/>
    </dgm:pt>
    <dgm:pt modelId="{1C5EC9B2-C5FB-4EBE-92DA-757DA1131AB0}" type="pres">
      <dgm:prSet presAssocID="{36C87771-FF77-43A2-AD06-26252A074FA2}" presName="thickLine" presStyleLbl="alignNode1" presStyleIdx="0" presStyleCnt="3"/>
      <dgm:spPr/>
    </dgm:pt>
    <dgm:pt modelId="{086FC57F-67D7-4698-A1FC-0D6944E60356}" type="pres">
      <dgm:prSet presAssocID="{36C87771-FF77-43A2-AD06-26252A074FA2}" presName="horz1" presStyleCnt="0"/>
      <dgm:spPr/>
    </dgm:pt>
    <dgm:pt modelId="{AF20BA1C-5775-4B92-A63A-67E54DEEE1E3}" type="pres">
      <dgm:prSet presAssocID="{36C87771-FF77-43A2-AD06-26252A074FA2}" presName="tx1" presStyleLbl="revTx" presStyleIdx="0" presStyleCnt="3"/>
      <dgm:spPr/>
    </dgm:pt>
    <dgm:pt modelId="{BE824B20-3165-4C5C-82B6-63C7540904E6}" type="pres">
      <dgm:prSet presAssocID="{36C87771-FF77-43A2-AD06-26252A074FA2}" presName="vert1" presStyleCnt="0"/>
      <dgm:spPr/>
    </dgm:pt>
    <dgm:pt modelId="{FEAA1924-A7FB-40AD-919F-779EA639ECFA}" type="pres">
      <dgm:prSet presAssocID="{ED170190-18E7-4376-973B-A7E3F89BE947}" presName="thickLine" presStyleLbl="alignNode1" presStyleIdx="1" presStyleCnt="3"/>
      <dgm:spPr/>
    </dgm:pt>
    <dgm:pt modelId="{33ECC890-09BF-4290-969F-185D749E42A1}" type="pres">
      <dgm:prSet presAssocID="{ED170190-18E7-4376-973B-A7E3F89BE947}" presName="horz1" presStyleCnt="0"/>
      <dgm:spPr/>
    </dgm:pt>
    <dgm:pt modelId="{F3BFDA4A-CE9A-431D-9FAF-1F6B21ADFB27}" type="pres">
      <dgm:prSet presAssocID="{ED170190-18E7-4376-973B-A7E3F89BE947}" presName="tx1" presStyleLbl="revTx" presStyleIdx="1" presStyleCnt="3"/>
      <dgm:spPr/>
    </dgm:pt>
    <dgm:pt modelId="{48F51227-F1E0-4E36-82A2-06BEF389B835}" type="pres">
      <dgm:prSet presAssocID="{ED170190-18E7-4376-973B-A7E3F89BE947}" presName="vert1" presStyleCnt="0"/>
      <dgm:spPr/>
    </dgm:pt>
    <dgm:pt modelId="{098AE93B-E492-4F75-A1BE-30392E2D5B5A}" type="pres">
      <dgm:prSet presAssocID="{D5C420DA-0A8E-48F3-918F-192CD7B6D4D4}" presName="thickLine" presStyleLbl="alignNode1" presStyleIdx="2" presStyleCnt="3"/>
      <dgm:spPr/>
    </dgm:pt>
    <dgm:pt modelId="{467C4A9C-3A4A-4858-9E05-62A3660CE94E}" type="pres">
      <dgm:prSet presAssocID="{D5C420DA-0A8E-48F3-918F-192CD7B6D4D4}" presName="horz1" presStyleCnt="0"/>
      <dgm:spPr/>
    </dgm:pt>
    <dgm:pt modelId="{401E822C-5365-4237-BFAE-88132A26444F}" type="pres">
      <dgm:prSet presAssocID="{D5C420DA-0A8E-48F3-918F-192CD7B6D4D4}" presName="tx1" presStyleLbl="revTx" presStyleIdx="2" presStyleCnt="3"/>
      <dgm:spPr/>
    </dgm:pt>
    <dgm:pt modelId="{6AD1AAD7-DFD4-4F15-80A6-AE021636CA8B}" type="pres">
      <dgm:prSet presAssocID="{D5C420DA-0A8E-48F3-918F-192CD7B6D4D4}" presName="vert1" presStyleCnt="0"/>
      <dgm:spPr/>
    </dgm:pt>
  </dgm:ptLst>
  <dgm:cxnLst>
    <dgm:cxn modelId="{418F2E40-6AB9-4DFD-97EA-89BE857C4CC0}" srcId="{DC65FFDA-312E-4AFD-B747-B5BD2077044D}" destId="{D5C420DA-0A8E-48F3-918F-192CD7B6D4D4}" srcOrd="2" destOrd="0" parTransId="{C6FA2640-CC1F-48EE-8840-E48AD511016A}" sibTransId="{53A98086-CC95-440A-A34C-512702D3C2A9}"/>
    <dgm:cxn modelId="{AA961E84-AF43-4D18-ADA4-D07A0BC1CEFA}" type="presOf" srcId="{DC65FFDA-312E-4AFD-B747-B5BD2077044D}" destId="{114FB1CA-1AB9-4095-9FC9-A9A8CB73EA63}" srcOrd="0" destOrd="0" presId="urn:microsoft.com/office/officeart/2008/layout/LinedList"/>
    <dgm:cxn modelId="{C23F4190-4D14-4079-99C4-048458846AB3}" type="presOf" srcId="{ED170190-18E7-4376-973B-A7E3F89BE947}" destId="{F3BFDA4A-CE9A-431D-9FAF-1F6B21ADFB27}" srcOrd="0" destOrd="0" presId="urn:microsoft.com/office/officeart/2008/layout/LinedList"/>
    <dgm:cxn modelId="{D1C2CE9B-94D3-48B0-B051-98AAF866A7B5}" srcId="{DC65FFDA-312E-4AFD-B747-B5BD2077044D}" destId="{36C87771-FF77-43A2-AD06-26252A074FA2}" srcOrd="0" destOrd="0" parTransId="{6AD59EB2-CE7D-490A-A52B-DBE81C2F876C}" sibTransId="{F1F1D088-CC60-4090-98B3-896918C17571}"/>
    <dgm:cxn modelId="{5D38D19D-B3C9-421B-AA87-0CA4F3D048FF}" srcId="{DC65FFDA-312E-4AFD-B747-B5BD2077044D}" destId="{ED170190-18E7-4376-973B-A7E3F89BE947}" srcOrd="1" destOrd="0" parTransId="{B7BC003E-B423-48D2-88BA-65EE7E7A713D}" sibTransId="{F869DB9A-965F-4D7A-9471-5D61B2BBEB5C}"/>
    <dgm:cxn modelId="{8D26D1BD-E7E4-4E3D-AFD0-9FF5BB1688A9}" type="presOf" srcId="{D5C420DA-0A8E-48F3-918F-192CD7B6D4D4}" destId="{401E822C-5365-4237-BFAE-88132A26444F}" srcOrd="0" destOrd="0" presId="urn:microsoft.com/office/officeart/2008/layout/LinedList"/>
    <dgm:cxn modelId="{3FFB69D6-530B-46EF-9FB8-F5B8E3BA27E8}" type="presOf" srcId="{36C87771-FF77-43A2-AD06-26252A074FA2}" destId="{AF20BA1C-5775-4B92-A63A-67E54DEEE1E3}" srcOrd="0" destOrd="0" presId="urn:microsoft.com/office/officeart/2008/layout/LinedList"/>
    <dgm:cxn modelId="{0BD57EB4-C4CF-48A1-934A-664D844F085E}" type="presParOf" srcId="{114FB1CA-1AB9-4095-9FC9-A9A8CB73EA63}" destId="{1C5EC9B2-C5FB-4EBE-92DA-757DA1131AB0}" srcOrd="0" destOrd="0" presId="urn:microsoft.com/office/officeart/2008/layout/LinedList"/>
    <dgm:cxn modelId="{1ADB4B67-C0CC-41CE-82F9-DE0DE9A860B0}" type="presParOf" srcId="{114FB1CA-1AB9-4095-9FC9-A9A8CB73EA63}" destId="{086FC57F-67D7-4698-A1FC-0D6944E60356}" srcOrd="1" destOrd="0" presId="urn:microsoft.com/office/officeart/2008/layout/LinedList"/>
    <dgm:cxn modelId="{306D021A-3A1C-46B6-8165-30CFDF7779FB}" type="presParOf" srcId="{086FC57F-67D7-4698-A1FC-0D6944E60356}" destId="{AF20BA1C-5775-4B92-A63A-67E54DEEE1E3}" srcOrd="0" destOrd="0" presId="urn:microsoft.com/office/officeart/2008/layout/LinedList"/>
    <dgm:cxn modelId="{19D00421-4B81-4E5A-A73F-CD49FF5FB46A}" type="presParOf" srcId="{086FC57F-67D7-4698-A1FC-0D6944E60356}" destId="{BE824B20-3165-4C5C-82B6-63C7540904E6}" srcOrd="1" destOrd="0" presId="urn:microsoft.com/office/officeart/2008/layout/LinedList"/>
    <dgm:cxn modelId="{C3AB55ED-C354-4814-A4F6-4A64FEDF8B09}" type="presParOf" srcId="{114FB1CA-1AB9-4095-9FC9-A9A8CB73EA63}" destId="{FEAA1924-A7FB-40AD-919F-779EA639ECFA}" srcOrd="2" destOrd="0" presId="urn:microsoft.com/office/officeart/2008/layout/LinedList"/>
    <dgm:cxn modelId="{F2927CAB-771B-4B63-9082-4335F141B17E}" type="presParOf" srcId="{114FB1CA-1AB9-4095-9FC9-A9A8CB73EA63}" destId="{33ECC890-09BF-4290-969F-185D749E42A1}" srcOrd="3" destOrd="0" presId="urn:microsoft.com/office/officeart/2008/layout/LinedList"/>
    <dgm:cxn modelId="{8399C9DA-1EA2-4C14-A169-D54403D8AD3E}" type="presParOf" srcId="{33ECC890-09BF-4290-969F-185D749E42A1}" destId="{F3BFDA4A-CE9A-431D-9FAF-1F6B21ADFB27}" srcOrd="0" destOrd="0" presId="urn:microsoft.com/office/officeart/2008/layout/LinedList"/>
    <dgm:cxn modelId="{7A52EC5A-F753-412D-A637-31A13936458D}" type="presParOf" srcId="{33ECC890-09BF-4290-969F-185D749E42A1}" destId="{48F51227-F1E0-4E36-82A2-06BEF389B835}" srcOrd="1" destOrd="0" presId="urn:microsoft.com/office/officeart/2008/layout/LinedList"/>
    <dgm:cxn modelId="{E35942E9-0B7D-4C62-BD60-8D2587430AE3}" type="presParOf" srcId="{114FB1CA-1AB9-4095-9FC9-A9A8CB73EA63}" destId="{098AE93B-E492-4F75-A1BE-30392E2D5B5A}" srcOrd="4" destOrd="0" presId="urn:microsoft.com/office/officeart/2008/layout/LinedList"/>
    <dgm:cxn modelId="{B9B671EA-62C9-42B9-BD77-E26DFCF8038D}" type="presParOf" srcId="{114FB1CA-1AB9-4095-9FC9-A9A8CB73EA63}" destId="{467C4A9C-3A4A-4858-9E05-62A3660CE94E}" srcOrd="5" destOrd="0" presId="urn:microsoft.com/office/officeart/2008/layout/LinedList"/>
    <dgm:cxn modelId="{CE39AD02-CCB7-4EAB-8816-8FA1BB6D24CE}" type="presParOf" srcId="{467C4A9C-3A4A-4858-9E05-62A3660CE94E}" destId="{401E822C-5365-4237-BFAE-88132A26444F}" srcOrd="0" destOrd="0" presId="urn:microsoft.com/office/officeart/2008/layout/LinedList"/>
    <dgm:cxn modelId="{7570596B-733A-428A-9FEF-175EED4E5C3C}" type="presParOf" srcId="{467C4A9C-3A4A-4858-9E05-62A3660CE94E}" destId="{6AD1AAD7-DFD4-4F15-80A6-AE021636CA8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418A9-3551-4CD2-AC3B-B9CB58649E95}">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B57507-4BAF-4A61-A532-5D703CE4AE4F}">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The MOA has not issued an ACFR since the December 31, 2023 ACFR was recently issued</a:t>
          </a:r>
        </a:p>
      </dsp:txBody>
      <dsp:txXfrm>
        <a:off x="0" y="0"/>
        <a:ext cx="10515600" cy="1087834"/>
      </dsp:txXfrm>
    </dsp:sp>
    <dsp:sp modelId="{B6C7F81A-1F24-43F0-B615-692D743BD344}">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7465E-7A4C-4D7A-A6A7-634A1DBE59A7}">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The MOA does not produce year to date financial statements though it does produce some projections </a:t>
          </a:r>
        </a:p>
      </dsp:txBody>
      <dsp:txXfrm>
        <a:off x="0" y="1087834"/>
        <a:ext cx="10515600" cy="1087834"/>
      </dsp:txXfrm>
    </dsp:sp>
    <dsp:sp modelId="{754B4E31-8C33-45D1-A03B-35A4EA01C2DC}">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5CCABC-1351-4A1F-99F7-C0DAFB2910D8}">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The numbers in these slides are from the 2022 ACFR</a:t>
          </a:r>
        </a:p>
      </dsp:txBody>
      <dsp:txXfrm>
        <a:off x="0" y="2175669"/>
        <a:ext cx="10515600" cy="1087834"/>
      </dsp:txXfrm>
    </dsp:sp>
    <dsp:sp modelId="{5CD2342E-4BB6-4D74-9A68-7B05418C11C1}">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541B29-D73F-4425-AD38-3D284EC03DF6}">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ASD numbers are from their 6.30.2024 ACFR</a:t>
          </a:r>
        </a:p>
      </dsp:txBody>
      <dsp:txXfrm>
        <a:off x="0" y="3263503"/>
        <a:ext cx="10515600" cy="1087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15512-411A-4CF8-8132-70592D6BD192}">
      <dsp:nvSpPr>
        <dsp:cNvPr id="0" name=""/>
        <dsp:cNvSpPr/>
      </dsp:nvSpPr>
      <dsp:spPr>
        <a:xfrm>
          <a:off x="0" y="0"/>
          <a:ext cx="694944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0A641D-C8FD-4FF2-AE9A-CB7D6AFF1511}">
      <dsp:nvSpPr>
        <dsp:cNvPr id="0" name=""/>
        <dsp:cNvSpPr/>
      </dsp:nvSpPr>
      <dsp:spPr>
        <a:xfrm>
          <a:off x="0" y="0"/>
          <a:ext cx="6949440" cy="144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$9.0 billion in assets incl ASD</a:t>
          </a:r>
        </a:p>
      </dsp:txBody>
      <dsp:txXfrm>
        <a:off x="0" y="0"/>
        <a:ext cx="6949440" cy="1446659"/>
      </dsp:txXfrm>
    </dsp:sp>
    <dsp:sp modelId="{7E7797C0-E557-4D76-B061-1DE157C5A4B9}">
      <dsp:nvSpPr>
        <dsp:cNvPr id="0" name=""/>
        <dsp:cNvSpPr/>
      </dsp:nvSpPr>
      <dsp:spPr>
        <a:xfrm>
          <a:off x="0" y="1446659"/>
          <a:ext cx="6949440"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C0BCC2-A201-4474-BD32-D279678C35AF}">
      <dsp:nvSpPr>
        <dsp:cNvPr id="0" name=""/>
        <dsp:cNvSpPr/>
      </dsp:nvSpPr>
      <dsp:spPr>
        <a:xfrm>
          <a:off x="0" y="1446659"/>
          <a:ext cx="6949440" cy="144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$4.3 billion in liabilities </a:t>
          </a:r>
        </a:p>
      </dsp:txBody>
      <dsp:txXfrm>
        <a:off x="0" y="1446659"/>
        <a:ext cx="6949440" cy="1446659"/>
      </dsp:txXfrm>
    </dsp:sp>
    <dsp:sp modelId="{C5AEE96F-D32F-4886-B62F-38F30D2E69BC}">
      <dsp:nvSpPr>
        <dsp:cNvPr id="0" name=""/>
        <dsp:cNvSpPr/>
      </dsp:nvSpPr>
      <dsp:spPr>
        <a:xfrm>
          <a:off x="0" y="2893318"/>
          <a:ext cx="6949440"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65AFD8-3C8D-46BF-93F9-D337BB2A89B0}">
      <dsp:nvSpPr>
        <dsp:cNvPr id="0" name=""/>
        <dsp:cNvSpPr/>
      </dsp:nvSpPr>
      <dsp:spPr>
        <a:xfrm>
          <a:off x="0" y="2893318"/>
          <a:ext cx="6949440" cy="144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$4.7 billion in equity (“net position”)</a:t>
          </a:r>
        </a:p>
      </dsp:txBody>
      <dsp:txXfrm>
        <a:off x="0" y="2893318"/>
        <a:ext cx="6949440" cy="1446659"/>
      </dsp:txXfrm>
    </dsp:sp>
    <dsp:sp modelId="{C045B415-0935-4F41-81FE-E2F420B94F6D}">
      <dsp:nvSpPr>
        <dsp:cNvPr id="0" name=""/>
        <dsp:cNvSpPr/>
      </dsp:nvSpPr>
      <dsp:spPr>
        <a:xfrm>
          <a:off x="0" y="4339977"/>
          <a:ext cx="694944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F1852-5098-441F-9D53-8E045B138AEB}">
      <dsp:nvSpPr>
        <dsp:cNvPr id="0" name=""/>
        <dsp:cNvSpPr/>
      </dsp:nvSpPr>
      <dsp:spPr>
        <a:xfrm>
          <a:off x="0" y="4339977"/>
          <a:ext cx="6949440" cy="144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(MOA ACFR, Exhibit A-1)</a:t>
          </a:r>
        </a:p>
      </dsp:txBody>
      <dsp:txXfrm>
        <a:off x="0" y="4339977"/>
        <a:ext cx="6949440" cy="14466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A47B0-32FA-4686-B707-3FE47632A621}">
      <dsp:nvSpPr>
        <dsp:cNvPr id="0" name=""/>
        <dsp:cNvSpPr/>
      </dsp:nvSpPr>
      <dsp:spPr>
        <a:xfrm>
          <a:off x="0" y="647998"/>
          <a:ext cx="6949440" cy="10319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Parks &amp; Rec</a:t>
          </a:r>
        </a:p>
      </dsp:txBody>
      <dsp:txXfrm>
        <a:off x="50375" y="698373"/>
        <a:ext cx="6848690" cy="931190"/>
      </dsp:txXfrm>
    </dsp:sp>
    <dsp:sp modelId="{E3814E08-9AC7-48C8-A248-DA124A747DA0}">
      <dsp:nvSpPr>
        <dsp:cNvPr id="0" name=""/>
        <dsp:cNvSpPr/>
      </dsp:nvSpPr>
      <dsp:spPr>
        <a:xfrm>
          <a:off x="0" y="1800898"/>
          <a:ext cx="6949440" cy="103194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Building Safety Service Area</a:t>
          </a:r>
        </a:p>
      </dsp:txBody>
      <dsp:txXfrm>
        <a:off x="50375" y="1851273"/>
        <a:ext cx="6848690" cy="931190"/>
      </dsp:txXfrm>
    </dsp:sp>
    <dsp:sp modelId="{7A30F6D2-1F9A-4A44-8DFF-07AB81E8620E}">
      <dsp:nvSpPr>
        <dsp:cNvPr id="0" name=""/>
        <dsp:cNvSpPr/>
      </dsp:nvSpPr>
      <dsp:spPr>
        <a:xfrm>
          <a:off x="0" y="2953798"/>
          <a:ext cx="6949440" cy="103194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Chugiak Fire Service Area</a:t>
          </a:r>
        </a:p>
      </dsp:txBody>
      <dsp:txXfrm>
        <a:off x="50375" y="3004173"/>
        <a:ext cx="6848690" cy="931190"/>
      </dsp:txXfrm>
    </dsp:sp>
    <dsp:sp modelId="{9CDCE717-64C5-410B-8BEA-F736BD9576C2}">
      <dsp:nvSpPr>
        <dsp:cNvPr id="0" name=""/>
        <dsp:cNvSpPr/>
      </dsp:nvSpPr>
      <dsp:spPr>
        <a:xfrm>
          <a:off x="0" y="4106699"/>
          <a:ext cx="6949440" cy="10319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LRSAs</a:t>
          </a:r>
        </a:p>
      </dsp:txBody>
      <dsp:txXfrm>
        <a:off x="50375" y="4157074"/>
        <a:ext cx="6848690" cy="9311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D2BDE-4CDA-4384-9A39-8D49A7C7BD0D}">
      <dsp:nvSpPr>
        <dsp:cNvPr id="0" name=""/>
        <dsp:cNvSpPr/>
      </dsp:nvSpPr>
      <dsp:spPr>
        <a:xfrm>
          <a:off x="0" y="0"/>
          <a:ext cx="694944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0C7527-0B18-4373-B2E6-34A465A16269}">
      <dsp:nvSpPr>
        <dsp:cNvPr id="0" name=""/>
        <dsp:cNvSpPr/>
      </dsp:nvSpPr>
      <dsp:spPr>
        <a:xfrm>
          <a:off x="0" y="0"/>
          <a:ext cx="6949440" cy="289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Most should be easy to allocate to either the MOA or to the future borough</a:t>
          </a:r>
        </a:p>
      </dsp:txBody>
      <dsp:txXfrm>
        <a:off x="0" y="0"/>
        <a:ext cx="6949440" cy="2893318"/>
      </dsp:txXfrm>
    </dsp:sp>
    <dsp:sp modelId="{646EBB55-E434-41A4-8F1D-2279DE6DE847}">
      <dsp:nvSpPr>
        <dsp:cNvPr id="0" name=""/>
        <dsp:cNvSpPr/>
      </dsp:nvSpPr>
      <dsp:spPr>
        <a:xfrm>
          <a:off x="0" y="2893318"/>
          <a:ext cx="694944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A3B79C-3A8B-485C-9424-5EA785D15946}">
      <dsp:nvSpPr>
        <dsp:cNvPr id="0" name=""/>
        <dsp:cNvSpPr/>
      </dsp:nvSpPr>
      <dsp:spPr>
        <a:xfrm>
          <a:off x="0" y="2893318"/>
          <a:ext cx="6949440" cy="2893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Who has paid taxes into each service area?  CRB taxpayers, or MOA taxpayers?</a:t>
          </a:r>
        </a:p>
      </dsp:txBody>
      <dsp:txXfrm>
        <a:off x="0" y="2893318"/>
        <a:ext cx="6949440" cy="28933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7F185-3305-4075-8340-3B5875622D6C}">
      <dsp:nvSpPr>
        <dsp:cNvPr id="0" name=""/>
        <dsp:cNvSpPr/>
      </dsp:nvSpPr>
      <dsp:spPr>
        <a:xfrm>
          <a:off x="0" y="706"/>
          <a:ext cx="694944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54828B-82FB-415D-996F-38BE07F97CE9}">
      <dsp:nvSpPr>
        <dsp:cNvPr id="0" name=""/>
        <dsp:cNvSpPr/>
      </dsp:nvSpPr>
      <dsp:spPr>
        <a:xfrm>
          <a:off x="0" y="706"/>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AWWU</a:t>
          </a:r>
        </a:p>
      </dsp:txBody>
      <dsp:txXfrm>
        <a:off x="0" y="706"/>
        <a:ext cx="6949440" cy="826460"/>
      </dsp:txXfrm>
    </dsp:sp>
    <dsp:sp modelId="{57B9A0BC-7F8B-44D1-A436-AAC3E6835674}">
      <dsp:nvSpPr>
        <dsp:cNvPr id="0" name=""/>
        <dsp:cNvSpPr/>
      </dsp:nvSpPr>
      <dsp:spPr>
        <a:xfrm>
          <a:off x="0" y="827167"/>
          <a:ext cx="6949440" cy="0"/>
        </a:xfrm>
        <a:prstGeom prst="line">
          <a:avLst/>
        </a:prstGeom>
        <a:solidFill>
          <a:schemeClr val="accent2">
            <a:hueOff val="1073936"/>
            <a:satOff val="-3082"/>
            <a:lumOff val="-4935"/>
            <a:alphaOff val="0"/>
          </a:schemeClr>
        </a:solidFill>
        <a:ln w="19050" cap="flat" cmpd="sng" algn="ctr">
          <a:solidFill>
            <a:schemeClr val="accent2">
              <a:hueOff val="1073936"/>
              <a:satOff val="-3082"/>
              <a:lumOff val="-49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24DFCE-C1BA-41A9-B9D5-C93626B41D91}">
      <dsp:nvSpPr>
        <dsp:cNvPr id="0" name=""/>
        <dsp:cNvSpPr/>
      </dsp:nvSpPr>
      <dsp:spPr>
        <a:xfrm>
          <a:off x="0" y="827167"/>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Refuse</a:t>
          </a:r>
        </a:p>
      </dsp:txBody>
      <dsp:txXfrm>
        <a:off x="0" y="827167"/>
        <a:ext cx="6949440" cy="826460"/>
      </dsp:txXfrm>
    </dsp:sp>
    <dsp:sp modelId="{338D5817-A05C-45B1-BC1E-652064690E52}">
      <dsp:nvSpPr>
        <dsp:cNvPr id="0" name=""/>
        <dsp:cNvSpPr/>
      </dsp:nvSpPr>
      <dsp:spPr>
        <a:xfrm>
          <a:off x="0" y="1653627"/>
          <a:ext cx="6949440" cy="0"/>
        </a:xfrm>
        <a:prstGeom prst="line">
          <a:avLst/>
        </a:prstGeom>
        <a:solidFill>
          <a:schemeClr val="accent2">
            <a:hueOff val="2147871"/>
            <a:satOff val="-6164"/>
            <a:lumOff val="-987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4FFC2F-2139-4B05-9D22-D141EBE310D2}">
      <dsp:nvSpPr>
        <dsp:cNvPr id="0" name=""/>
        <dsp:cNvSpPr/>
      </dsp:nvSpPr>
      <dsp:spPr>
        <a:xfrm>
          <a:off x="0" y="1653627"/>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Solid Waste</a:t>
          </a:r>
        </a:p>
      </dsp:txBody>
      <dsp:txXfrm>
        <a:off x="0" y="1653627"/>
        <a:ext cx="6949440" cy="826460"/>
      </dsp:txXfrm>
    </dsp:sp>
    <dsp:sp modelId="{61D4EF64-49DE-4241-AEE0-21CF6930C85C}">
      <dsp:nvSpPr>
        <dsp:cNvPr id="0" name=""/>
        <dsp:cNvSpPr/>
      </dsp:nvSpPr>
      <dsp:spPr>
        <a:xfrm>
          <a:off x="0" y="2480088"/>
          <a:ext cx="694944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12D3F9-6CA0-4C57-9CE5-E6C671815CF7}">
      <dsp:nvSpPr>
        <dsp:cNvPr id="0" name=""/>
        <dsp:cNvSpPr/>
      </dsp:nvSpPr>
      <dsp:spPr>
        <a:xfrm>
          <a:off x="0" y="2480088"/>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Port</a:t>
          </a:r>
        </a:p>
      </dsp:txBody>
      <dsp:txXfrm>
        <a:off x="0" y="2480088"/>
        <a:ext cx="6949440" cy="826460"/>
      </dsp:txXfrm>
    </dsp:sp>
    <dsp:sp modelId="{42B08496-18B8-4B70-A4AF-7BCD40DD0FCD}">
      <dsp:nvSpPr>
        <dsp:cNvPr id="0" name=""/>
        <dsp:cNvSpPr/>
      </dsp:nvSpPr>
      <dsp:spPr>
        <a:xfrm>
          <a:off x="0" y="3306549"/>
          <a:ext cx="6949440" cy="0"/>
        </a:xfrm>
        <a:prstGeom prst="line">
          <a:avLst/>
        </a:prstGeom>
        <a:solidFill>
          <a:schemeClr val="accent2">
            <a:hueOff val="4295743"/>
            <a:satOff val="-12329"/>
            <a:lumOff val="-19739"/>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053A94-7E8F-4BF3-BF05-012D14C93BDC}">
      <dsp:nvSpPr>
        <dsp:cNvPr id="0" name=""/>
        <dsp:cNvSpPr/>
      </dsp:nvSpPr>
      <dsp:spPr>
        <a:xfrm>
          <a:off x="0" y="3306549"/>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Municipal Airport</a:t>
          </a:r>
        </a:p>
      </dsp:txBody>
      <dsp:txXfrm>
        <a:off x="0" y="3306549"/>
        <a:ext cx="6949440" cy="826460"/>
      </dsp:txXfrm>
    </dsp:sp>
    <dsp:sp modelId="{0996F002-34C8-44A6-972A-0AE40249BE75}">
      <dsp:nvSpPr>
        <dsp:cNvPr id="0" name=""/>
        <dsp:cNvSpPr/>
      </dsp:nvSpPr>
      <dsp:spPr>
        <a:xfrm>
          <a:off x="0" y="4133010"/>
          <a:ext cx="6949440" cy="0"/>
        </a:xfrm>
        <a:prstGeom prst="line">
          <a:avLst/>
        </a:prstGeom>
        <a:solidFill>
          <a:schemeClr val="accent2">
            <a:hueOff val="5369678"/>
            <a:satOff val="-15411"/>
            <a:lumOff val="-24674"/>
            <a:alphaOff val="0"/>
          </a:schemeClr>
        </a:solidFill>
        <a:ln w="19050" cap="flat" cmpd="sng" algn="ctr">
          <a:solidFill>
            <a:schemeClr val="accent2">
              <a:hueOff val="5369678"/>
              <a:satOff val="-15411"/>
              <a:lumOff val="-2467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1FCC4E-AA86-46B6-856F-1D31644D0F59}">
      <dsp:nvSpPr>
        <dsp:cNvPr id="0" name=""/>
        <dsp:cNvSpPr/>
      </dsp:nvSpPr>
      <dsp:spPr>
        <a:xfrm>
          <a:off x="0" y="4133010"/>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ML&amp;P ??</a:t>
          </a:r>
        </a:p>
      </dsp:txBody>
      <dsp:txXfrm>
        <a:off x="0" y="4133010"/>
        <a:ext cx="6949440" cy="826460"/>
      </dsp:txXfrm>
    </dsp:sp>
    <dsp:sp modelId="{976B518D-E17E-4CCF-91E8-392B9BB010D2}">
      <dsp:nvSpPr>
        <dsp:cNvPr id="0" name=""/>
        <dsp:cNvSpPr/>
      </dsp:nvSpPr>
      <dsp:spPr>
        <a:xfrm>
          <a:off x="0" y="4959470"/>
          <a:ext cx="694944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C1C2F-A3F4-4FA3-8F11-A7D3A74E2F08}">
      <dsp:nvSpPr>
        <dsp:cNvPr id="0" name=""/>
        <dsp:cNvSpPr/>
      </dsp:nvSpPr>
      <dsp:spPr>
        <a:xfrm>
          <a:off x="0" y="4959470"/>
          <a:ext cx="6949440" cy="826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Hydropower ??</a:t>
          </a:r>
        </a:p>
      </dsp:txBody>
      <dsp:txXfrm>
        <a:off x="0" y="4959470"/>
        <a:ext cx="6949440" cy="8264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EC9B2-C5FB-4EBE-92DA-757DA1131AB0}">
      <dsp:nvSpPr>
        <dsp:cNvPr id="0" name=""/>
        <dsp:cNvSpPr/>
      </dsp:nvSpPr>
      <dsp:spPr>
        <a:xfrm>
          <a:off x="0" y="2825"/>
          <a:ext cx="694944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20BA1C-5775-4B92-A63A-67E54DEEE1E3}">
      <dsp:nvSpPr>
        <dsp:cNvPr id="0" name=""/>
        <dsp:cNvSpPr/>
      </dsp:nvSpPr>
      <dsp:spPr>
        <a:xfrm>
          <a:off x="0" y="2825"/>
          <a:ext cx="6949440" cy="1926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Alaska Center for the Performing Arts (economic benefits are negligible at the current time)</a:t>
          </a:r>
        </a:p>
      </dsp:txBody>
      <dsp:txXfrm>
        <a:off x="0" y="2825"/>
        <a:ext cx="6949440" cy="1926995"/>
      </dsp:txXfrm>
    </dsp:sp>
    <dsp:sp modelId="{FEAA1924-A7FB-40AD-919F-779EA639ECFA}">
      <dsp:nvSpPr>
        <dsp:cNvPr id="0" name=""/>
        <dsp:cNvSpPr/>
      </dsp:nvSpPr>
      <dsp:spPr>
        <a:xfrm>
          <a:off x="0" y="1929821"/>
          <a:ext cx="694944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FDA4A-CE9A-431D-9FAF-1F6B21ADFB27}">
      <dsp:nvSpPr>
        <dsp:cNvPr id="0" name=""/>
        <dsp:cNvSpPr/>
      </dsp:nvSpPr>
      <dsp:spPr>
        <a:xfrm>
          <a:off x="0" y="1929821"/>
          <a:ext cx="6949440" cy="1926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Anchorage Community Development Authority</a:t>
          </a:r>
        </a:p>
      </dsp:txBody>
      <dsp:txXfrm>
        <a:off x="0" y="1929821"/>
        <a:ext cx="6949440" cy="1926995"/>
      </dsp:txXfrm>
    </dsp:sp>
    <dsp:sp modelId="{098AE93B-E492-4F75-A1BE-30392E2D5B5A}">
      <dsp:nvSpPr>
        <dsp:cNvPr id="0" name=""/>
        <dsp:cNvSpPr/>
      </dsp:nvSpPr>
      <dsp:spPr>
        <a:xfrm>
          <a:off x="0" y="3856816"/>
          <a:ext cx="694944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E822C-5365-4237-BFAE-88132A26444F}">
      <dsp:nvSpPr>
        <dsp:cNvPr id="0" name=""/>
        <dsp:cNvSpPr/>
      </dsp:nvSpPr>
      <dsp:spPr>
        <a:xfrm>
          <a:off x="0" y="3856816"/>
          <a:ext cx="6949440" cy="1926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CIVIC Center, CIVICVenture funds, Egan Center</a:t>
          </a:r>
        </a:p>
      </dsp:txBody>
      <dsp:txXfrm>
        <a:off x="0" y="3856816"/>
        <a:ext cx="6949440" cy="192699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CA3DCB-B1FF-4F77-AA33-7EC998FFE852}"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DF4EA2-601B-4916-864C-A53E0C3E014C}" type="slidenum">
              <a:rPr lang="en-US" smtClean="0"/>
              <a:t>‹#›</a:t>
            </a:fld>
            <a:endParaRPr lang="en-US"/>
          </a:p>
        </p:txBody>
      </p:sp>
    </p:spTree>
    <p:extLst>
      <p:ext uri="{BB962C8B-B14F-4D97-AF65-F5344CB8AC3E}">
        <p14:creationId xmlns:p14="http://schemas.microsoft.com/office/powerpoint/2010/main" val="3254246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383E9-7AC1-F6C5-E4C8-04C79ECE0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01713-5799-9DE2-765A-A4E8F0A2E8FA}"/>
              </a:ext>
            </a:extLst>
          </p:cNvPr>
          <p:cNvSpPr>
            <a:spLocks noGrp="1" noRot="1" noChangeAspect="1"/>
          </p:cNvSpPr>
          <p:nvPr>
            <p:ph type="sldImg" idx="3"/>
          </p:nvPr>
        </p:nvSpPr>
        <p:spPr/>
      </p:sp>
      <p:sp>
        <p:nvSpPr>
          <p:cNvPr id="3" name="Notes Placeholder 2">
            <a:extLst>
              <a:ext uri="{FF2B5EF4-FFF2-40B4-BE49-F238E27FC236}">
                <a16:creationId xmlns:a16="http://schemas.microsoft.com/office/drawing/2014/main" id="{0B854285-161B-763F-EE5C-A0BBFD392548}"/>
              </a:ext>
            </a:extLst>
          </p:cNvPr>
          <p:cNvSpPr>
            <a:spLocks noGrp="1"/>
          </p:cNvSpPr>
          <p:nvPr>
            <p:ph type="body" idx="1"/>
          </p:nvPr>
        </p:nvSpPr>
        <p:spPr/>
        <p:txBody>
          <a:bodyPr/>
          <a:lstStyle/>
          <a:p>
            <a:r>
              <a:rPr dirty="0"/>
              <a:t>Home rule gives municipalities legislative authority unless specifically denied by state law or charter. This contrasts with </a:t>
            </a:r>
            <a:r>
              <a:rPr lang="en-US" dirty="0"/>
              <a:t>general law municipalities</a:t>
            </a:r>
            <a:r>
              <a:rPr dirty="0"/>
              <a:t>, which requires state permission.</a:t>
            </a:r>
          </a:p>
        </p:txBody>
      </p:sp>
      <p:sp>
        <p:nvSpPr>
          <p:cNvPr id="4" name="Slide Number Placeholder 3">
            <a:extLst>
              <a:ext uri="{FF2B5EF4-FFF2-40B4-BE49-F238E27FC236}">
                <a16:creationId xmlns:a16="http://schemas.microsoft.com/office/drawing/2014/main" id="{F3050E8D-C03A-3E33-4CD8-FF0252FAB4BF}"/>
              </a:ext>
            </a:extLst>
          </p:cNvPr>
          <p:cNvSpPr>
            <a:spLocks noGrp="1"/>
          </p:cNvSpPr>
          <p:nvPr>
            <p:ph type="sldNum" idx="12"/>
          </p:nvPr>
        </p:nvSpPr>
        <p:spPr/>
      </p:sp>
    </p:spTree>
    <p:extLst>
      <p:ext uri="{BB962C8B-B14F-4D97-AF65-F5344CB8AC3E}">
        <p14:creationId xmlns:p14="http://schemas.microsoft.com/office/powerpoint/2010/main" val="2197885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3" name="Google Shape;9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4" name="Google Shape;91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0" name="Google Shape;93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1" name="Google Shape;93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BE777-DC24-BAA0-16CF-C344FB9E85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034DEB-53C1-7722-B014-324B1D18A5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C53CFA-3C54-6674-A1D0-12A0FF5EC19B}"/>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BF110CEC-2265-6D33-3726-48FA7D92D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F25413-02EE-7819-1713-6C9BEB5A2430}"/>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416469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4B0A4-6862-56F4-3188-8413EBBBB8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AD7DF8-E8F6-A6D3-2D1D-AAD294A41E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0AFF1-9A3B-1B5E-0BAB-36B164B00B8F}"/>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AF838E3E-D69A-7E35-1092-66C5D08BBD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51E38-EDEB-3AD7-C264-2D786B9E0276}"/>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397459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CE0AFB-B8EF-A897-C715-5F3F13970C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77148D-CE2E-2BEA-285E-F85AA1F92C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3B52D9-B987-0F24-420D-223626B2EEDC}"/>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3ACB9BBF-D84C-9845-7940-EA75007028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B6B85-72E1-2020-A61E-18CE50C0E47D}"/>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992404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With Image">
  <p:cSld name="Title Slide With Image">
    <p:bg>
      <p:bgPr>
        <a:gradFill>
          <a:gsLst>
            <a:gs pos="0">
              <a:srgbClr val="22374E"/>
            </a:gs>
            <a:gs pos="76000">
              <a:srgbClr val="335375"/>
            </a:gs>
            <a:gs pos="100000">
              <a:srgbClr val="335375"/>
            </a:gs>
          </a:gsLst>
          <a:path path="circle">
            <a:fillToRect l="100000" b="100000"/>
          </a:path>
          <a:tileRect t="-100000" r="-100000"/>
        </a:gradFill>
        <a:effectLst/>
      </p:bgPr>
    </p:bg>
    <p:spTree>
      <p:nvGrpSpPr>
        <p:cNvPr id="1" name="Shape 21"/>
        <p:cNvGrpSpPr/>
        <p:nvPr/>
      </p:nvGrpSpPr>
      <p:grpSpPr>
        <a:xfrm>
          <a:off x="0" y="0"/>
          <a:ext cx="0" cy="0"/>
          <a:chOff x="0" y="0"/>
          <a:chExt cx="0" cy="0"/>
        </a:xfrm>
      </p:grpSpPr>
      <p:sp>
        <p:nvSpPr>
          <p:cNvPr id="22" name="Google Shape;22;p26"/>
          <p:cNvSpPr/>
          <p:nvPr/>
        </p:nvSpPr>
        <p:spPr>
          <a:xfrm rot="10800000">
            <a:off x="242195" y="54131"/>
            <a:ext cx="6839968" cy="6749738"/>
          </a:xfrm>
          <a:custGeom>
            <a:avLst/>
            <a:gdLst/>
            <a:ahLst/>
            <a:cxnLst/>
            <a:rect l="l" t="t" r="r" b="b"/>
            <a:pathLst>
              <a:path w="2647519" h="2612594" extrusionOk="0">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rgbClr val="F9FBF2"/>
              </a:gs>
              <a:gs pos="100000">
                <a:srgbClr val="44709D">
                  <a:alpha val="70588"/>
                </a:srgbClr>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aramond"/>
              <a:ea typeface="Garamond"/>
              <a:cs typeface="Garamond"/>
              <a:sym typeface="Garamond"/>
            </a:endParaRPr>
          </a:p>
        </p:txBody>
      </p:sp>
      <p:sp>
        <p:nvSpPr>
          <p:cNvPr id="23" name="Google Shape;23;p26"/>
          <p:cNvSpPr txBox="1">
            <a:spLocks noGrp="1"/>
          </p:cNvSpPr>
          <p:nvPr>
            <p:ph type="ctrTitle"/>
          </p:nvPr>
        </p:nvSpPr>
        <p:spPr>
          <a:xfrm>
            <a:off x="7171062" y="3133725"/>
            <a:ext cx="4099187" cy="2078700"/>
          </a:xfrm>
          <a:prstGeom prst="rect">
            <a:avLst/>
          </a:prstGeom>
          <a:noFill/>
          <a:ln>
            <a:noFill/>
          </a:ln>
        </p:spPr>
        <p:txBody>
          <a:bodyPr spcFirstLastPara="1" wrap="square" lIns="91425" tIns="45700" rIns="91425" bIns="45700" anchor="b" anchorCtr="0">
            <a:normAutofit/>
          </a:bodyPr>
          <a:lstStyle>
            <a:lvl1pPr lvl="0" algn="r">
              <a:lnSpc>
                <a:spcPct val="113636"/>
              </a:lnSpc>
              <a:spcBef>
                <a:spcPts val="0"/>
              </a:spcBef>
              <a:spcAft>
                <a:spcPts val="0"/>
              </a:spcAft>
              <a:buClr>
                <a:schemeClr val="lt1"/>
              </a:buClr>
              <a:buSzPts val="4400"/>
              <a:buFont typeface="Garamond"/>
              <a:buNone/>
              <a:defRPr sz="44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6"/>
          <p:cNvSpPr txBox="1">
            <a:spLocks noGrp="1"/>
          </p:cNvSpPr>
          <p:nvPr>
            <p:ph type="subTitle" idx="1"/>
          </p:nvPr>
        </p:nvSpPr>
        <p:spPr>
          <a:xfrm>
            <a:off x="7171062" y="5428423"/>
            <a:ext cx="4099187" cy="104893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400"/>
              </a:spcBef>
              <a:spcAft>
                <a:spcPts val="0"/>
              </a:spcAft>
              <a:buSzPts val="2300"/>
              <a:buNone/>
              <a:defRPr sz="2000" b="1" cap="none">
                <a:solidFill>
                  <a:schemeClr val="lt1"/>
                </a:solidFill>
              </a:defRPr>
            </a:lvl1pPr>
            <a:lvl2pPr lvl="1" algn="ctr">
              <a:lnSpc>
                <a:spcPct val="100000"/>
              </a:lnSpc>
              <a:spcBef>
                <a:spcPts val="600"/>
              </a:spcBef>
              <a:spcAft>
                <a:spcPts val="0"/>
              </a:spcAft>
              <a:buSzPts val="2300"/>
              <a:buNone/>
              <a:defRPr sz="2000"/>
            </a:lvl2pPr>
            <a:lvl3pPr lvl="2" algn="ctr">
              <a:lnSpc>
                <a:spcPct val="100000"/>
              </a:lnSpc>
              <a:spcBef>
                <a:spcPts val="600"/>
              </a:spcBef>
              <a:spcAft>
                <a:spcPts val="0"/>
              </a:spcAft>
              <a:buSzPts val="2070"/>
              <a:buNone/>
              <a:defRPr sz="1800"/>
            </a:lvl3pPr>
            <a:lvl4pPr lvl="3" algn="ctr">
              <a:lnSpc>
                <a:spcPct val="100000"/>
              </a:lnSpc>
              <a:spcBef>
                <a:spcPts val="600"/>
              </a:spcBef>
              <a:spcAft>
                <a:spcPts val="0"/>
              </a:spcAft>
              <a:buSzPts val="1840"/>
              <a:buNone/>
              <a:defRPr sz="1600"/>
            </a:lvl4pPr>
            <a:lvl5pPr lvl="4" algn="ctr">
              <a:lnSpc>
                <a:spcPct val="100000"/>
              </a:lnSpc>
              <a:spcBef>
                <a:spcPts val="600"/>
              </a:spcBef>
              <a:spcAft>
                <a:spcPts val="0"/>
              </a:spcAft>
              <a:buSzPts val="1840"/>
              <a:buNone/>
              <a:defRPr sz="1600"/>
            </a:lvl5pPr>
            <a:lvl6pPr lvl="5" algn="ctr">
              <a:lnSpc>
                <a:spcPct val="100000"/>
              </a:lnSpc>
              <a:spcBef>
                <a:spcPts val="600"/>
              </a:spcBef>
              <a:spcAft>
                <a:spcPts val="0"/>
              </a:spcAft>
              <a:buSzPts val="1840"/>
              <a:buNone/>
              <a:defRPr sz="1600"/>
            </a:lvl6pPr>
            <a:lvl7pPr lvl="6" algn="ctr">
              <a:lnSpc>
                <a:spcPct val="100000"/>
              </a:lnSpc>
              <a:spcBef>
                <a:spcPts val="600"/>
              </a:spcBef>
              <a:spcAft>
                <a:spcPts val="0"/>
              </a:spcAft>
              <a:buSzPts val="1840"/>
              <a:buNone/>
              <a:defRPr sz="1600"/>
            </a:lvl7pPr>
            <a:lvl8pPr lvl="7" algn="ctr">
              <a:lnSpc>
                <a:spcPct val="100000"/>
              </a:lnSpc>
              <a:spcBef>
                <a:spcPts val="600"/>
              </a:spcBef>
              <a:spcAft>
                <a:spcPts val="0"/>
              </a:spcAft>
              <a:buSzPts val="1840"/>
              <a:buNone/>
              <a:defRPr sz="1600"/>
            </a:lvl8pPr>
            <a:lvl9pPr lvl="8" algn="ctr">
              <a:lnSpc>
                <a:spcPct val="100000"/>
              </a:lnSpc>
              <a:spcBef>
                <a:spcPts val="600"/>
              </a:spcBef>
              <a:spcAft>
                <a:spcPts val="600"/>
              </a:spcAft>
              <a:buSzPts val="1840"/>
              <a:buNone/>
              <a:defRPr sz="1600"/>
            </a:lvl9pPr>
          </a:lstStyle>
          <a:p>
            <a:endParaRPr/>
          </a:p>
        </p:txBody>
      </p:sp>
      <p:sp>
        <p:nvSpPr>
          <p:cNvPr id="25" name="Google Shape;25;p26"/>
          <p:cNvSpPr>
            <a:spLocks noGrp="1"/>
          </p:cNvSpPr>
          <p:nvPr>
            <p:ph type="pic" idx="2"/>
          </p:nvPr>
        </p:nvSpPr>
        <p:spPr>
          <a:xfrm>
            <a:off x="1142512" y="842713"/>
            <a:ext cx="5039333" cy="5172574"/>
          </a:xfrm>
          <a:prstGeom prst="rect">
            <a:avLst/>
          </a:prstGeom>
          <a:solidFill>
            <a:srgbClr val="3F3F3F"/>
          </a:solidFill>
          <a:ln>
            <a:noFill/>
          </a:ln>
        </p:spPr>
        <p:txBody>
          <a:bodyPr/>
          <a:lstStyle/>
          <a:p>
            <a:endParaRPr lang="en-US"/>
          </a:p>
        </p:txBody>
      </p:sp>
    </p:spTree>
    <p:extLst>
      <p:ext uri="{BB962C8B-B14F-4D97-AF65-F5344CB8AC3E}">
        <p14:creationId xmlns:p14="http://schemas.microsoft.com/office/powerpoint/2010/main" val="2945460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rge Intro">
  <p:cSld name="Large Intro">
    <p:bg>
      <p:bgPr>
        <a:solidFill>
          <a:srgbClr val="F2F2F2"/>
        </a:solidFill>
        <a:effectLst/>
      </p:bgPr>
    </p:bg>
    <p:spTree>
      <p:nvGrpSpPr>
        <p:cNvPr id="1" name="Shape 39"/>
        <p:cNvGrpSpPr/>
        <p:nvPr/>
      </p:nvGrpSpPr>
      <p:grpSpPr>
        <a:xfrm>
          <a:off x="0" y="0"/>
          <a:ext cx="0" cy="0"/>
          <a:chOff x="0" y="0"/>
          <a:chExt cx="0" cy="0"/>
        </a:xfrm>
      </p:grpSpPr>
      <p:sp>
        <p:nvSpPr>
          <p:cNvPr id="40" name="Google Shape;40;p28"/>
          <p:cNvSpPr/>
          <p:nvPr/>
        </p:nvSpPr>
        <p:spPr>
          <a:xfrm>
            <a:off x="6133652" y="0"/>
            <a:ext cx="6058348" cy="6858000"/>
          </a:xfrm>
          <a:custGeom>
            <a:avLst/>
            <a:gdLst/>
            <a:ahLst/>
            <a:cxnLst/>
            <a:rect l="l" t="t" r="r" b="b"/>
            <a:pathLst>
              <a:path w="6058348" h="6858000" extrusionOk="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a:gsLst>
              <a:gs pos="0">
                <a:srgbClr val="335375"/>
              </a:gs>
              <a:gs pos="100000">
                <a:srgbClr val="22374E"/>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aramond"/>
              <a:ea typeface="Garamond"/>
              <a:cs typeface="Garamond"/>
              <a:sym typeface="Garamond"/>
            </a:endParaRPr>
          </a:p>
        </p:txBody>
      </p:sp>
      <p:sp>
        <p:nvSpPr>
          <p:cNvPr id="41" name="Google Shape;41;p28"/>
          <p:cNvSpPr txBox="1">
            <a:spLocks noGrp="1"/>
          </p:cNvSpPr>
          <p:nvPr>
            <p:ph type="body" idx="1"/>
          </p:nvPr>
        </p:nvSpPr>
        <p:spPr>
          <a:xfrm>
            <a:off x="432001" y="3674372"/>
            <a:ext cx="4444800" cy="2728844"/>
          </a:xfrm>
          <a:prstGeom prst="rect">
            <a:avLst/>
          </a:prstGeom>
          <a:noFill/>
          <a:ln>
            <a:noFill/>
          </a:ln>
        </p:spPr>
        <p:txBody>
          <a:bodyPr spcFirstLastPara="1" wrap="square" lIns="91425" tIns="45700" rIns="91425" bIns="45700" anchor="t" anchorCtr="0">
            <a:normAutofit/>
          </a:bodyPr>
          <a:lstStyle>
            <a:lvl1pPr marL="457200" lvl="0" indent="-403860" algn="l">
              <a:lnSpc>
                <a:spcPct val="100000"/>
              </a:lnSpc>
              <a:spcBef>
                <a:spcPts val="480"/>
              </a:spcBef>
              <a:spcAft>
                <a:spcPts val="0"/>
              </a:spcAft>
              <a:buSzPts val="2760"/>
              <a:buChar char="•"/>
              <a:defRPr>
                <a:solidFill>
                  <a:srgbClr val="3F3F3F"/>
                </a:solidFill>
              </a:defRPr>
            </a:lvl1pPr>
            <a:lvl2pPr marL="914400" lvl="1" indent="-374650" algn="l">
              <a:lnSpc>
                <a:spcPct val="100000"/>
              </a:lnSpc>
              <a:spcBef>
                <a:spcPts val="600"/>
              </a:spcBef>
              <a:spcAft>
                <a:spcPts val="0"/>
              </a:spcAft>
              <a:buSzPts val="2300"/>
              <a:buChar char="•"/>
              <a:defRPr>
                <a:solidFill>
                  <a:srgbClr val="3F3F3F"/>
                </a:solidFill>
              </a:defRPr>
            </a:lvl2pPr>
            <a:lvl3pPr marL="1371600" lvl="2" indent="-360044" algn="l">
              <a:lnSpc>
                <a:spcPct val="100000"/>
              </a:lnSpc>
              <a:spcBef>
                <a:spcPts val="600"/>
              </a:spcBef>
              <a:spcAft>
                <a:spcPts val="0"/>
              </a:spcAft>
              <a:buSzPts val="2070"/>
              <a:buChar char="•"/>
              <a:defRPr>
                <a:solidFill>
                  <a:srgbClr val="3F3F3F"/>
                </a:solidFill>
              </a:defRPr>
            </a:lvl3pPr>
            <a:lvl4pPr marL="1828800" lvl="3" indent="-345439" algn="l">
              <a:lnSpc>
                <a:spcPct val="100000"/>
              </a:lnSpc>
              <a:spcBef>
                <a:spcPts val="600"/>
              </a:spcBef>
              <a:spcAft>
                <a:spcPts val="0"/>
              </a:spcAft>
              <a:buSzPts val="1840"/>
              <a:buChar char="•"/>
              <a:defRPr>
                <a:solidFill>
                  <a:srgbClr val="3F3F3F"/>
                </a:solidFill>
              </a:defRPr>
            </a:lvl4pPr>
            <a:lvl5pPr marL="2286000" lvl="4" indent="-330835" algn="l">
              <a:lnSpc>
                <a:spcPct val="100000"/>
              </a:lnSpc>
              <a:spcBef>
                <a:spcPts val="600"/>
              </a:spcBef>
              <a:spcAft>
                <a:spcPts val="0"/>
              </a:spcAft>
              <a:buSzPts val="1610"/>
              <a:buChar char="•"/>
              <a:defRPr>
                <a:solidFill>
                  <a:srgbClr val="3F3F3F"/>
                </a:solidFill>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42" name="Google Shape;42;p28"/>
          <p:cNvSpPr txBox="1">
            <a:spLocks noGrp="1"/>
          </p:cNvSpPr>
          <p:nvPr>
            <p:ph type="ftr" idx="11"/>
          </p:nvPr>
        </p:nvSpPr>
        <p:spPr>
          <a:xfrm>
            <a:off x="1295401" y="5969000"/>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10353901" y="5969000"/>
            <a:ext cx="542697" cy="279400"/>
          </a:xfrm>
          <a:prstGeom prst="rect">
            <a:avLst/>
          </a:prstGeom>
          <a:solidFill>
            <a:schemeClr val="dk1"/>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ctr" rtl="0">
              <a:spcBef>
                <a:spcPts val="0"/>
              </a:spcBef>
              <a:spcAft>
                <a:spcPts val="0"/>
              </a:spcAft>
              <a:buNone/>
            </a:pPr>
            <a:fld id="{00000000-1234-1234-1234-123412341234}" type="slidenum">
              <a:rPr lang="en-US"/>
              <a:t>‹#›</a:t>
            </a:fld>
            <a:endParaRPr/>
          </a:p>
        </p:txBody>
      </p:sp>
      <p:sp>
        <p:nvSpPr>
          <p:cNvPr id="44" name="Google Shape;44;p28"/>
          <p:cNvSpPr>
            <a:spLocks noGrp="1"/>
          </p:cNvSpPr>
          <p:nvPr>
            <p:ph type="pic" idx="2"/>
          </p:nvPr>
        </p:nvSpPr>
        <p:spPr>
          <a:xfrm>
            <a:off x="4564609" y="196033"/>
            <a:ext cx="3475177" cy="3555252"/>
          </a:xfrm>
          <a:prstGeom prst="rect">
            <a:avLst/>
          </a:prstGeom>
          <a:solidFill>
            <a:srgbClr val="D8D8D8"/>
          </a:solidFill>
          <a:ln>
            <a:noFill/>
          </a:ln>
        </p:spPr>
        <p:txBody>
          <a:bodyPr/>
          <a:lstStyle/>
          <a:p>
            <a:endParaRPr lang="en-US"/>
          </a:p>
        </p:txBody>
      </p:sp>
      <p:sp>
        <p:nvSpPr>
          <p:cNvPr id="45" name="Google Shape;45;p28"/>
          <p:cNvSpPr txBox="1">
            <a:spLocks noGrp="1"/>
          </p:cNvSpPr>
          <p:nvPr>
            <p:ph type="ctrTitle"/>
          </p:nvPr>
        </p:nvSpPr>
        <p:spPr>
          <a:xfrm>
            <a:off x="7859469" y="2774487"/>
            <a:ext cx="3863221" cy="720000"/>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lt1"/>
              </a:buClr>
              <a:buSzPts val="4500"/>
              <a:buFont typeface="Garamond"/>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subTitle" idx="3"/>
          </p:nvPr>
        </p:nvSpPr>
        <p:spPr>
          <a:xfrm>
            <a:off x="7859469" y="3708115"/>
            <a:ext cx="3863221" cy="141542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480"/>
              </a:spcBef>
              <a:spcAft>
                <a:spcPts val="0"/>
              </a:spcAft>
              <a:buSzPts val="2760"/>
              <a:buNone/>
              <a:defRPr sz="2400">
                <a:solidFill>
                  <a:schemeClr val="lt1"/>
                </a:solidFill>
              </a:defRPr>
            </a:lvl1pPr>
            <a:lvl2pPr lvl="1" algn="ctr">
              <a:lnSpc>
                <a:spcPct val="100000"/>
              </a:lnSpc>
              <a:spcBef>
                <a:spcPts val="600"/>
              </a:spcBef>
              <a:spcAft>
                <a:spcPts val="0"/>
              </a:spcAft>
              <a:buSzPts val="2300"/>
              <a:buNone/>
              <a:defRPr sz="2000"/>
            </a:lvl2pPr>
            <a:lvl3pPr lvl="2" algn="ctr">
              <a:lnSpc>
                <a:spcPct val="100000"/>
              </a:lnSpc>
              <a:spcBef>
                <a:spcPts val="600"/>
              </a:spcBef>
              <a:spcAft>
                <a:spcPts val="0"/>
              </a:spcAft>
              <a:buSzPts val="2070"/>
              <a:buNone/>
              <a:defRPr sz="1800"/>
            </a:lvl3pPr>
            <a:lvl4pPr lvl="3" algn="ctr">
              <a:lnSpc>
                <a:spcPct val="100000"/>
              </a:lnSpc>
              <a:spcBef>
                <a:spcPts val="600"/>
              </a:spcBef>
              <a:spcAft>
                <a:spcPts val="0"/>
              </a:spcAft>
              <a:buSzPts val="1840"/>
              <a:buNone/>
              <a:defRPr sz="1600"/>
            </a:lvl4pPr>
            <a:lvl5pPr lvl="4" algn="ctr">
              <a:lnSpc>
                <a:spcPct val="100000"/>
              </a:lnSpc>
              <a:spcBef>
                <a:spcPts val="600"/>
              </a:spcBef>
              <a:spcAft>
                <a:spcPts val="0"/>
              </a:spcAft>
              <a:buSzPts val="1840"/>
              <a:buNone/>
              <a:defRPr sz="1600"/>
            </a:lvl5pPr>
            <a:lvl6pPr lvl="5" algn="ctr">
              <a:lnSpc>
                <a:spcPct val="100000"/>
              </a:lnSpc>
              <a:spcBef>
                <a:spcPts val="600"/>
              </a:spcBef>
              <a:spcAft>
                <a:spcPts val="0"/>
              </a:spcAft>
              <a:buSzPts val="1840"/>
              <a:buNone/>
              <a:defRPr sz="1600"/>
            </a:lvl6pPr>
            <a:lvl7pPr lvl="6" algn="ctr">
              <a:lnSpc>
                <a:spcPct val="100000"/>
              </a:lnSpc>
              <a:spcBef>
                <a:spcPts val="600"/>
              </a:spcBef>
              <a:spcAft>
                <a:spcPts val="0"/>
              </a:spcAft>
              <a:buSzPts val="1840"/>
              <a:buNone/>
              <a:defRPr sz="1600"/>
            </a:lvl7pPr>
            <a:lvl8pPr lvl="7" algn="ctr">
              <a:lnSpc>
                <a:spcPct val="100000"/>
              </a:lnSpc>
              <a:spcBef>
                <a:spcPts val="600"/>
              </a:spcBef>
              <a:spcAft>
                <a:spcPts val="0"/>
              </a:spcAft>
              <a:buSzPts val="1840"/>
              <a:buNone/>
              <a:defRPr sz="1600"/>
            </a:lvl8pPr>
            <a:lvl9pPr lvl="8" algn="ctr">
              <a:lnSpc>
                <a:spcPct val="100000"/>
              </a:lnSpc>
              <a:spcBef>
                <a:spcPts val="600"/>
              </a:spcBef>
              <a:spcAft>
                <a:spcPts val="600"/>
              </a:spcAft>
              <a:buSzPts val="1840"/>
              <a:buNone/>
              <a:defRPr sz="1600"/>
            </a:lvl9pPr>
          </a:lstStyle>
          <a:p>
            <a:endParaRPr/>
          </a:p>
        </p:txBody>
      </p:sp>
      <p:pic>
        <p:nvPicPr>
          <p:cNvPr id="47" name="Google Shape;47;p28"/>
          <p:cNvPicPr preferRelativeResize="0"/>
          <p:nvPr/>
        </p:nvPicPr>
        <p:blipFill rotWithShape="1">
          <a:blip r:embed="rId2">
            <a:alphaModFix/>
          </a:blip>
          <a:srcRect/>
          <a:stretch/>
        </p:blipFill>
        <p:spPr>
          <a:xfrm>
            <a:off x="10755242" y="6359429"/>
            <a:ext cx="881186" cy="339985"/>
          </a:xfrm>
          <a:prstGeom prst="rect">
            <a:avLst/>
          </a:prstGeom>
          <a:noFill/>
          <a:ln>
            <a:noFill/>
          </a:ln>
        </p:spPr>
      </p:pic>
    </p:spTree>
    <p:extLst>
      <p:ext uri="{BB962C8B-B14F-4D97-AF65-F5344CB8AC3E}">
        <p14:creationId xmlns:p14="http://schemas.microsoft.com/office/powerpoint/2010/main" val="1788246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Section Header With Image">
  <p:cSld name="2_Section Header With Image">
    <p:bg>
      <p:bgPr>
        <a:gradFill>
          <a:gsLst>
            <a:gs pos="0">
              <a:srgbClr val="22374E"/>
            </a:gs>
            <a:gs pos="100000">
              <a:srgbClr val="335375"/>
            </a:gs>
          </a:gsLst>
          <a:path path="circle">
            <a:fillToRect t="100000" r="100000"/>
          </a:path>
          <a:tileRect l="-100000" b="-100000"/>
        </a:gradFill>
        <a:effectLst/>
      </p:bgPr>
    </p:bg>
    <p:spTree>
      <p:nvGrpSpPr>
        <p:cNvPr id="1" name="Shape 310"/>
        <p:cNvGrpSpPr/>
        <p:nvPr/>
      </p:nvGrpSpPr>
      <p:grpSpPr>
        <a:xfrm>
          <a:off x="0" y="0"/>
          <a:ext cx="0" cy="0"/>
          <a:chOff x="0" y="0"/>
          <a:chExt cx="0" cy="0"/>
        </a:xfrm>
      </p:grpSpPr>
      <p:sp>
        <p:nvSpPr>
          <p:cNvPr id="311" name="Google Shape;311;p47"/>
          <p:cNvSpPr/>
          <p:nvPr/>
        </p:nvSpPr>
        <p:spPr>
          <a:xfrm rot="900000">
            <a:off x="5051675" y="-519718"/>
            <a:ext cx="7777150" cy="7718664"/>
          </a:xfrm>
          <a:custGeom>
            <a:avLst/>
            <a:gdLst/>
            <a:ahLst/>
            <a:cxnLst/>
            <a:rect l="l" t="t" r="r" b="b"/>
            <a:pathLst>
              <a:path w="7777150" h="7718664" extrusionOk="0">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a:gsLst>
              <a:gs pos="0">
                <a:srgbClr val="335375"/>
              </a:gs>
              <a:gs pos="100000">
                <a:srgbClr val="22374E"/>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aramond"/>
              <a:ea typeface="Garamond"/>
              <a:cs typeface="Garamond"/>
              <a:sym typeface="Garamond"/>
            </a:endParaRPr>
          </a:p>
        </p:txBody>
      </p:sp>
      <p:sp>
        <p:nvSpPr>
          <p:cNvPr id="312" name="Google Shape;312;p47"/>
          <p:cNvSpPr/>
          <p:nvPr/>
        </p:nvSpPr>
        <p:spPr>
          <a:xfrm rot="10800000">
            <a:off x="6162572" y="283536"/>
            <a:ext cx="6029428" cy="5949890"/>
          </a:xfrm>
          <a:custGeom>
            <a:avLst/>
            <a:gdLst/>
            <a:ahLst/>
            <a:cxnLst/>
            <a:rect l="l" t="t" r="r" b="b"/>
            <a:pathLst>
              <a:path w="2647519" h="2612594" extrusionOk="0">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rgbClr val="22374E"/>
              </a:gs>
              <a:gs pos="100000">
                <a:srgbClr val="511D19"/>
              </a:gs>
            </a:gsLst>
            <a:path path="circle">
              <a:fillToRect l="100000" b="100000"/>
            </a:path>
            <a:tileRect t="-100000" r="-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Garamond"/>
              <a:ea typeface="Garamond"/>
              <a:cs typeface="Garamond"/>
              <a:sym typeface="Garamond"/>
            </a:endParaRPr>
          </a:p>
        </p:txBody>
      </p:sp>
      <p:sp>
        <p:nvSpPr>
          <p:cNvPr id="313" name="Google Shape;313;p47"/>
          <p:cNvSpPr txBox="1">
            <a:spLocks noGrp="1"/>
          </p:cNvSpPr>
          <p:nvPr>
            <p:ph type="title"/>
          </p:nvPr>
        </p:nvSpPr>
        <p:spPr>
          <a:xfrm>
            <a:off x="6842710" y="1641059"/>
            <a:ext cx="4793714" cy="2078699"/>
          </a:xfrm>
          <a:prstGeom prst="rect">
            <a:avLst/>
          </a:prstGeom>
          <a:noFill/>
          <a:ln>
            <a:noFill/>
          </a:ln>
        </p:spPr>
        <p:txBody>
          <a:bodyPr spcFirstLastPara="1" wrap="square" lIns="91425" tIns="45700" rIns="91425" bIns="45700" anchor="b" anchorCtr="0">
            <a:normAutofit/>
          </a:bodyPr>
          <a:lstStyle>
            <a:lvl1pPr lvl="0" algn="r">
              <a:lnSpc>
                <a:spcPct val="83333"/>
              </a:lnSpc>
              <a:spcBef>
                <a:spcPts val="0"/>
              </a:spcBef>
              <a:spcAft>
                <a:spcPts val="0"/>
              </a:spcAft>
              <a:buClr>
                <a:schemeClr val="lt1"/>
              </a:buClr>
              <a:buSzPts val="6000"/>
              <a:buFont typeface="Garamond"/>
              <a:buNone/>
              <a:defRPr sz="6000" b="1" cap="none">
                <a:solidFill>
                  <a:schemeClr val="lt1"/>
                </a:solidFill>
                <a:latin typeface="Garamond"/>
                <a:ea typeface="Garamond"/>
                <a:cs typeface="Garamond"/>
                <a:sym typeface="Garamon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47"/>
          <p:cNvSpPr txBox="1">
            <a:spLocks noGrp="1"/>
          </p:cNvSpPr>
          <p:nvPr>
            <p:ph type="ftr" idx="11"/>
          </p:nvPr>
        </p:nvSpPr>
        <p:spPr>
          <a:xfrm>
            <a:off x="504000" y="6365893"/>
            <a:ext cx="4114800" cy="22671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47"/>
          <p:cNvSpPr txBox="1">
            <a:spLocks noGrp="1"/>
          </p:cNvSpPr>
          <p:nvPr>
            <p:ph type="sldNum" idx="12"/>
          </p:nvPr>
        </p:nvSpPr>
        <p:spPr>
          <a:xfrm>
            <a:off x="10353901" y="5969000"/>
            <a:ext cx="542697" cy="279400"/>
          </a:xfrm>
          <a:prstGeom prst="rect">
            <a:avLst/>
          </a:prstGeom>
          <a:solidFill>
            <a:schemeClr val="dk1"/>
          </a:solid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
        <p:nvSpPr>
          <p:cNvPr id="316" name="Google Shape;316;p47"/>
          <p:cNvSpPr txBox="1">
            <a:spLocks noGrp="1"/>
          </p:cNvSpPr>
          <p:nvPr>
            <p:ph type="subTitle" idx="1"/>
          </p:nvPr>
        </p:nvSpPr>
        <p:spPr>
          <a:xfrm>
            <a:off x="6842709" y="3884812"/>
            <a:ext cx="4303959" cy="271807"/>
          </a:xfrm>
          <a:prstGeom prst="rect">
            <a:avLst/>
          </a:prstGeom>
          <a:noFill/>
          <a:ln>
            <a:noFill/>
          </a:ln>
        </p:spPr>
        <p:txBody>
          <a:bodyPr spcFirstLastPara="1" wrap="square" lIns="91425" tIns="45700" rIns="91425" bIns="45700" anchor="t" anchorCtr="0">
            <a:normAutofit/>
          </a:bodyPr>
          <a:lstStyle>
            <a:lvl1pPr lvl="0" algn="r">
              <a:lnSpc>
                <a:spcPct val="100000"/>
              </a:lnSpc>
              <a:spcBef>
                <a:spcPts val="320"/>
              </a:spcBef>
              <a:spcAft>
                <a:spcPts val="0"/>
              </a:spcAft>
              <a:buSzPts val="1840"/>
              <a:buNone/>
              <a:defRPr sz="1600">
                <a:solidFill>
                  <a:schemeClr val="lt1"/>
                </a:solidFill>
              </a:defRPr>
            </a:lvl1pPr>
            <a:lvl2pPr lvl="1" algn="ctr">
              <a:lnSpc>
                <a:spcPct val="100000"/>
              </a:lnSpc>
              <a:spcBef>
                <a:spcPts val="600"/>
              </a:spcBef>
              <a:spcAft>
                <a:spcPts val="0"/>
              </a:spcAft>
              <a:buSzPts val="2300"/>
              <a:buNone/>
              <a:defRPr sz="2000"/>
            </a:lvl2pPr>
            <a:lvl3pPr lvl="2" algn="ctr">
              <a:lnSpc>
                <a:spcPct val="100000"/>
              </a:lnSpc>
              <a:spcBef>
                <a:spcPts val="600"/>
              </a:spcBef>
              <a:spcAft>
                <a:spcPts val="0"/>
              </a:spcAft>
              <a:buSzPts val="2070"/>
              <a:buNone/>
              <a:defRPr sz="1800"/>
            </a:lvl3pPr>
            <a:lvl4pPr lvl="3" algn="ctr">
              <a:lnSpc>
                <a:spcPct val="100000"/>
              </a:lnSpc>
              <a:spcBef>
                <a:spcPts val="600"/>
              </a:spcBef>
              <a:spcAft>
                <a:spcPts val="0"/>
              </a:spcAft>
              <a:buSzPts val="1840"/>
              <a:buNone/>
              <a:defRPr sz="1600"/>
            </a:lvl4pPr>
            <a:lvl5pPr lvl="4" algn="ctr">
              <a:lnSpc>
                <a:spcPct val="100000"/>
              </a:lnSpc>
              <a:spcBef>
                <a:spcPts val="600"/>
              </a:spcBef>
              <a:spcAft>
                <a:spcPts val="0"/>
              </a:spcAft>
              <a:buSzPts val="1840"/>
              <a:buNone/>
              <a:defRPr sz="1600"/>
            </a:lvl5pPr>
            <a:lvl6pPr lvl="5" algn="ctr">
              <a:lnSpc>
                <a:spcPct val="100000"/>
              </a:lnSpc>
              <a:spcBef>
                <a:spcPts val="600"/>
              </a:spcBef>
              <a:spcAft>
                <a:spcPts val="0"/>
              </a:spcAft>
              <a:buSzPts val="1840"/>
              <a:buNone/>
              <a:defRPr sz="1600"/>
            </a:lvl6pPr>
            <a:lvl7pPr lvl="6" algn="ctr">
              <a:lnSpc>
                <a:spcPct val="100000"/>
              </a:lnSpc>
              <a:spcBef>
                <a:spcPts val="600"/>
              </a:spcBef>
              <a:spcAft>
                <a:spcPts val="0"/>
              </a:spcAft>
              <a:buSzPts val="1840"/>
              <a:buNone/>
              <a:defRPr sz="1600"/>
            </a:lvl7pPr>
            <a:lvl8pPr lvl="7" algn="ctr">
              <a:lnSpc>
                <a:spcPct val="100000"/>
              </a:lnSpc>
              <a:spcBef>
                <a:spcPts val="600"/>
              </a:spcBef>
              <a:spcAft>
                <a:spcPts val="0"/>
              </a:spcAft>
              <a:buSzPts val="1840"/>
              <a:buNone/>
              <a:defRPr sz="1600"/>
            </a:lvl8pPr>
            <a:lvl9pPr lvl="8" algn="ctr">
              <a:lnSpc>
                <a:spcPct val="100000"/>
              </a:lnSpc>
              <a:spcBef>
                <a:spcPts val="600"/>
              </a:spcBef>
              <a:spcAft>
                <a:spcPts val="600"/>
              </a:spcAft>
              <a:buSzPts val="1840"/>
              <a:buNone/>
              <a:defRPr sz="1600"/>
            </a:lvl9pPr>
          </a:lstStyle>
          <a:p>
            <a:endParaRPr/>
          </a:p>
        </p:txBody>
      </p:sp>
      <p:sp>
        <p:nvSpPr>
          <p:cNvPr id="317" name="Google Shape;317;p47"/>
          <p:cNvSpPr txBox="1">
            <a:spLocks noGrp="1"/>
          </p:cNvSpPr>
          <p:nvPr>
            <p:ph type="body" idx="2"/>
          </p:nvPr>
        </p:nvSpPr>
        <p:spPr>
          <a:xfrm>
            <a:off x="6842709" y="4290982"/>
            <a:ext cx="4303959" cy="2520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320"/>
              </a:spcBef>
              <a:spcAft>
                <a:spcPts val="0"/>
              </a:spcAft>
              <a:buSzPts val="1840"/>
              <a:buNone/>
              <a:defRPr sz="1600">
                <a:solidFill>
                  <a:schemeClr val="lt1"/>
                </a:solidFill>
              </a:defRPr>
            </a:lvl1pPr>
            <a:lvl2pPr marL="914400" lvl="1" indent="-228600" algn="l">
              <a:lnSpc>
                <a:spcPct val="100000"/>
              </a:lnSpc>
              <a:spcBef>
                <a:spcPts val="600"/>
              </a:spcBef>
              <a:spcAft>
                <a:spcPts val="0"/>
              </a:spcAft>
              <a:buSzPts val="2300"/>
              <a:buNone/>
              <a:defRPr/>
            </a:lvl2pPr>
            <a:lvl3pPr marL="1371600" lvl="2" indent="-228600" algn="l">
              <a:lnSpc>
                <a:spcPct val="100000"/>
              </a:lnSpc>
              <a:spcBef>
                <a:spcPts val="600"/>
              </a:spcBef>
              <a:spcAft>
                <a:spcPts val="0"/>
              </a:spcAft>
              <a:buSzPts val="2070"/>
              <a:buNone/>
              <a:defRPr/>
            </a:lvl3pPr>
            <a:lvl4pPr marL="1828800" lvl="3" indent="-228600" algn="l">
              <a:lnSpc>
                <a:spcPct val="100000"/>
              </a:lnSpc>
              <a:spcBef>
                <a:spcPts val="600"/>
              </a:spcBef>
              <a:spcAft>
                <a:spcPts val="0"/>
              </a:spcAft>
              <a:buSzPts val="1840"/>
              <a:buNone/>
              <a:defRPr/>
            </a:lvl4pPr>
            <a:lvl5pPr marL="2286000" lvl="4" indent="-228600" algn="l">
              <a:lnSpc>
                <a:spcPct val="100000"/>
              </a:lnSpc>
              <a:spcBef>
                <a:spcPts val="600"/>
              </a:spcBef>
              <a:spcAft>
                <a:spcPts val="0"/>
              </a:spcAft>
              <a:buSzPts val="1610"/>
              <a:buNone/>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318" name="Google Shape;318;p47"/>
          <p:cNvSpPr txBox="1">
            <a:spLocks noGrp="1"/>
          </p:cNvSpPr>
          <p:nvPr>
            <p:ph type="body" idx="3"/>
          </p:nvPr>
        </p:nvSpPr>
        <p:spPr>
          <a:xfrm>
            <a:off x="6842709" y="4677345"/>
            <a:ext cx="4303959" cy="2520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320"/>
              </a:spcBef>
              <a:spcAft>
                <a:spcPts val="0"/>
              </a:spcAft>
              <a:buSzPts val="1840"/>
              <a:buNone/>
              <a:defRPr sz="1600">
                <a:solidFill>
                  <a:schemeClr val="lt1"/>
                </a:solidFill>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319" name="Google Shape;319;p47"/>
          <p:cNvSpPr txBox="1">
            <a:spLocks noGrp="1"/>
          </p:cNvSpPr>
          <p:nvPr>
            <p:ph type="body" idx="4"/>
          </p:nvPr>
        </p:nvSpPr>
        <p:spPr>
          <a:xfrm>
            <a:off x="6842852" y="5063709"/>
            <a:ext cx="4305582" cy="252413"/>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320"/>
              </a:spcBef>
              <a:spcAft>
                <a:spcPts val="0"/>
              </a:spcAft>
              <a:buSzPts val="1840"/>
              <a:buNone/>
              <a:defRPr sz="1600">
                <a:solidFill>
                  <a:schemeClr val="lt1"/>
                </a:solidFill>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pic>
        <p:nvPicPr>
          <p:cNvPr id="320" name="Google Shape;320;p47"/>
          <p:cNvPicPr preferRelativeResize="0"/>
          <p:nvPr/>
        </p:nvPicPr>
        <p:blipFill rotWithShape="1">
          <a:blip r:embed="rId2">
            <a:alphaModFix/>
          </a:blip>
          <a:srcRect/>
          <a:stretch/>
        </p:blipFill>
        <p:spPr>
          <a:xfrm>
            <a:off x="10755242" y="6359429"/>
            <a:ext cx="881186" cy="339985"/>
          </a:xfrm>
          <a:prstGeom prst="rect">
            <a:avLst/>
          </a:prstGeom>
          <a:noFill/>
          <a:ln>
            <a:noFill/>
          </a:ln>
        </p:spPr>
      </p:pic>
    </p:spTree>
    <p:extLst>
      <p:ext uri="{BB962C8B-B14F-4D97-AF65-F5344CB8AC3E}">
        <p14:creationId xmlns:p14="http://schemas.microsoft.com/office/powerpoint/2010/main" val="3245500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EE5B4-DC29-637B-C560-3EFE8B9416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A07387-64A9-F37E-89EA-6F679D5E6F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9164A-4A7D-EE6A-4BF0-B197D7FF1E22}"/>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544E05B6-E5E9-BF4B-340F-33AA54CB84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9BB24-B728-AF4C-79BA-1A604A6E0E06}"/>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3285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387D2-2DA9-DD7D-4673-0DC2AC6930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27931B-4726-D34C-981F-9AD1469750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4EC3BA-86D4-D98F-9D39-E6013D4CACE1}"/>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0E9E288C-CB52-7117-41B6-A3464FDBA3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95D687-3CCC-1D00-9247-BE0F7D4E29F0}"/>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1926830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51D4-319F-9679-4A2F-EC0CFECBB4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F61D1C-94FF-5993-485E-34632D75FC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0FCF5C-643B-5062-F331-E0C5A1CFA7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92D136-5CCB-561C-0AB0-2527AA8D1487}"/>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6" name="Footer Placeholder 5">
            <a:extLst>
              <a:ext uri="{FF2B5EF4-FFF2-40B4-BE49-F238E27FC236}">
                <a16:creationId xmlns:a16="http://schemas.microsoft.com/office/drawing/2014/main" id="{3F7D3567-E080-7ECC-1F70-C06E25B88F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511168-23AC-06A0-8331-18F0B5C15433}"/>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15708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408F4-015F-2997-DB9B-EB6F78B88C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89E9C1-2AD7-C08F-70C0-4291531479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EE639-66D0-FAE5-2BA4-DA73F2FFA8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1A3622-52F6-F488-D42A-94D96989C3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44F0C7-73BE-F137-583F-E5BAD122ED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4D9176-3DA7-E17B-D22A-707068A9D361}"/>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8" name="Footer Placeholder 7">
            <a:extLst>
              <a:ext uri="{FF2B5EF4-FFF2-40B4-BE49-F238E27FC236}">
                <a16:creationId xmlns:a16="http://schemas.microsoft.com/office/drawing/2014/main" id="{0A2ABD34-89D5-BC20-67D9-54FC3DCB01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535A12-863B-BED6-F815-7C6153B149B9}"/>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367979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B00F3-EC6E-77B9-377A-F470987FE9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4BC394-9808-3F17-04FE-A30FF632F164}"/>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4" name="Footer Placeholder 3">
            <a:extLst>
              <a:ext uri="{FF2B5EF4-FFF2-40B4-BE49-F238E27FC236}">
                <a16:creationId xmlns:a16="http://schemas.microsoft.com/office/drawing/2014/main" id="{E2A24849-FEAA-09C9-8169-7D93648D4C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77118E-FEDF-5A83-9AB6-FFE2EF5CAB71}"/>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2036818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260D1A-8D64-5A95-9AFE-AA983BAFDDA2}"/>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3" name="Footer Placeholder 2">
            <a:extLst>
              <a:ext uri="{FF2B5EF4-FFF2-40B4-BE49-F238E27FC236}">
                <a16:creationId xmlns:a16="http://schemas.microsoft.com/office/drawing/2014/main" id="{AF13300E-B61B-37E2-49CC-C3AF0269F4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332431-CF8E-0FD0-53F3-2BA31CE67A6C}"/>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3862320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CCC56-8B0A-DBE7-4455-557C773301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2F50DB-6C43-B59B-68D1-138051DA25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B51E55-C032-8325-A059-B62E81DA4F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CB42F-EEB8-62A1-CDD0-D546BAA2B0D8}"/>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6" name="Footer Placeholder 5">
            <a:extLst>
              <a:ext uri="{FF2B5EF4-FFF2-40B4-BE49-F238E27FC236}">
                <a16:creationId xmlns:a16="http://schemas.microsoft.com/office/drawing/2014/main" id="{5D658C41-6BEC-3D32-8F19-3D68E4520C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DF9E46-B862-9D31-7018-5A216315C641}"/>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2771034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4D443-23C1-2A94-4FA4-0856EFEFE9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DD3483-EFEB-A249-246F-AF01FA5ABE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DF2AC5-96D6-2AA4-AC97-4C5522E70E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7E068-8620-3616-6AED-DFF57233C0D3}"/>
              </a:ext>
            </a:extLst>
          </p:cNvPr>
          <p:cNvSpPr>
            <a:spLocks noGrp="1"/>
          </p:cNvSpPr>
          <p:nvPr>
            <p:ph type="dt" sz="half" idx="10"/>
          </p:nvPr>
        </p:nvSpPr>
        <p:spPr/>
        <p:txBody>
          <a:bodyPr/>
          <a:lstStyle/>
          <a:p>
            <a:fld id="{5B0879A1-BA10-48C3-9833-04249C34AF12}" type="datetimeFigureOut">
              <a:rPr lang="en-US" smtClean="0"/>
              <a:t>6/24/2026</a:t>
            </a:fld>
            <a:endParaRPr lang="en-US"/>
          </a:p>
        </p:txBody>
      </p:sp>
      <p:sp>
        <p:nvSpPr>
          <p:cNvPr id="6" name="Footer Placeholder 5">
            <a:extLst>
              <a:ext uri="{FF2B5EF4-FFF2-40B4-BE49-F238E27FC236}">
                <a16:creationId xmlns:a16="http://schemas.microsoft.com/office/drawing/2014/main" id="{E7C921B1-3825-2299-1DE8-AC10B474DB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096E5D-FE69-2182-6B39-575EB12E5448}"/>
              </a:ext>
            </a:extLst>
          </p:cNvPr>
          <p:cNvSpPr>
            <a:spLocks noGrp="1"/>
          </p:cNvSpPr>
          <p:nvPr>
            <p:ph type="sldNum" sz="quarter" idx="12"/>
          </p:nvPr>
        </p:nvSpPr>
        <p:spPr/>
        <p:txBody>
          <a:bodyPr/>
          <a:lstStyle/>
          <a:p>
            <a:fld id="{4F4BAC6C-397E-48F1-A97B-BD8FC7E387B9}" type="slidenum">
              <a:rPr lang="en-US" smtClean="0"/>
              <a:t>‹#›</a:t>
            </a:fld>
            <a:endParaRPr lang="en-US"/>
          </a:p>
        </p:txBody>
      </p:sp>
    </p:spTree>
    <p:extLst>
      <p:ext uri="{BB962C8B-B14F-4D97-AF65-F5344CB8AC3E}">
        <p14:creationId xmlns:p14="http://schemas.microsoft.com/office/powerpoint/2010/main" val="391095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4B528F-A072-8A62-5839-8569AA3089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1636FA-9DE0-0C3D-AD60-95DE038DE6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E191AA-CD02-497F-6701-7B72A4B0D1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0879A1-BA10-48C3-9833-04249C34AF12}" type="datetimeFigureOut">
              <a:rPr lang="en-US" smtClean="0"/>
              <a:t>6/24/2026</a:t>
            </a:fld>
            <a:endParaRPr lang="en-US"/>
          </a:p>
        </p:txBody>
      </p:sp>
      <p:sp>
        <p:nvSpPr>
          <p:cNvPr id="5" name="Footer Placeholder 4">
            <a:extLst>
              <a:ext uri="{FF2B5EF4-FFF2-40B4-BE49-F238E27FC236}">
                <a16:creationId xmlns:a16="http://schemas.microsoft.com/office/drawing/2014/main" id="{BAF94910-8C11-F58C-4BB4-6DC46A6C78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BFC1D5-E09A-D651-F0CB-1F16937125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4BAC6C-397E-48F1-A97B-BD8FC7E387B9}" type="slidenum">
              <a:rPr lang="en-US" smtClean="0"/>
              <a:t>‹#›</a:t>
            </a:fld>
            <a:endParaRPr lang="en-US"/>
          </a:p>
        </p:txBody>
      </p:sp>
    </p:spTree>
    <p:extLst>
      <p:ext uri="{BB962C8B-B14F-4D97-AF65-F5344CB8AC3E}">
        <p14:creationId xmlns:p14="http://schemas.microsoft.com/office/powerpoint/2010/main" val="4032052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1.jpg"/></Relationships>
</file>

<file path=ppt/slides/_rels/slide4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www.eaglexit.com/" TargetMode="External"/><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7.jpg"/><Relationship Id="rId4" Type="http://schemas.openxmlformats.org/officeDocument/2006/relationships/image" Target="../media/image22.png"/><Relationship Id="rId9"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hyperlink" Target="https://go.microsoft.com/fwlink/?linkid=2006808&amp;clcid=0x409"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1"/>
          <p:cNvSpPr txBox="1">
            <a:spLocks noGrp="1"/>
          </p:cNvSpPr>
          <p:nvPr>
            <p:ph type="ctrTitle"/>
          </p:nvPr>
        </p:nvSpPr>
        <p:spPr>
          <a:xfrm>
            <a:off x="7258669" y="253592"/>
            <a:ext cx="4099187" cy="1960008"/>
          </a:xfrm>
          <a:prstGeom prst="rect">
            <a:avLst/>
          </a:prstGeom>
          <a:noFill/>
          <a:ln>
            <a:noFill/>
          </a:ln>
        </p:spPr>
        <p:txBody>
          <a:bodyPr spcFirstLastPara="1" wrap="square" lIns="91425" tIns="45700" rIns="91425" bIns="45700" anchor="b" anchorCtr="0">
            <a:normAutofit/>
          </a:bodyPr>
          <a:lstStyle/>
          <a:p>
            <a:pPr marL="0" lvl="0" indent="0" algn="r" rtl="0">
              <a:lnSpc>
                <a:spcPct val="92592"/>
              </a:lnSpc>
              <a:spcBef>
                <a:spcPts val="0"/>
              </a:spcBef>
              <a:spcAft>
                <a:spcPts val="0"/>
              </a:spcAft>
              <a:buClr>
                <a:schemeClr val="lt1"/>
              </a:buClr>
              <a:buSzPts val="5400"/>
              <a:buFont typeface="Garamond"/>
              <a:buNone/>
            </a:pPr>
            <a:r>
              <a:rPr lang="en-US" sz="5400"/>
              <a:t>EAGLEXIT</a:t>
            </a:r>
            <a:br>
              <a:rPr lang="en-US"/>
            </a:br>
            <a:endParaRPr/>
          </a:p>
        </p:txBody>
      </p:sp>
      <p:sp>
        <p:nvSpPr>
          <p:cNvPr id="513" name="Google Shape;513;p1"/>
          <p:cNvSpPr txBox="1">
            <a:spLocks noGrp="1"/>
          </p:cNvSpPr>
          <p:nvPr>
            <p:ph type="subTitle" idx="1"/>
          </p:nvPr>
        </p:nvSpPr>
        <p:spPr>
          <a:xfrm>
            <a:off x="7287821" y="1815066"/>
            <a:ext cx="4290813" cy="173987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SzPts val="3680"/>
              <a:buNone/>
            </a:pPr>
            <a:r>
              <a:rPr lang="en-US" sz="3200"/>
              <a:t>OUR COMMUNITY</a:t>
            </a:r>
            <a:endParaRPr/>
          </a:p>
          <a:p>
            <a:pPr marL="0" lvl="0" indent="0" algn="r" rtl="0">
              <a:lnSpc>
                <a:spcPct val="100000"/>
              </a:lnSpc>
              <a:spcBef>
                <a:spcPts val="1240"/>
              </a:spcBef>
              <a:spcAft>
                <a:spcPts val="0"/>
              </a:spcAft>
              <a:buSzPts val="3680"/>
              <a:buNone/>
            </a:pPr>
            <a:r>
              <a:rPr lang="en-US" sz="3200"/>
              <a:t>OUR CHOICE</a:t>
            </a:r>
            <a:r>
              <a:rPr lang="en-US"/>
              <a:t> </a:t>
            </a:r>
            <a:endParaRPr/>
          </a:p>
          <a:p>
            <a:pPr marL="0" lvl="0" indent="0" algn="r" rtl="0">
              <a:lnSpc>
                <a:spcPct val="100000"/>
              </a:lnSpc>
              <a:spcBef>
                <a:spcPts val="1000"/>
              </a:spcBef>
              <a:spcAft>
                <a:spcPts val="0"/>
              </a:spcAft>
              <a:buSzPts val="2300"/>
              <a:buNone/>
            </a:pPr>
            <a:endParaRPr/>
          </a:p>
        </p:txBody>
      </p:sp>
      <p:sp>
        <p:nvSpPr>
          <p:cNvPr id="514" name="Google Shape;514;p1"/>
          <p:cNvSpPr/>
          <p:nvPr/>
        </p:nvSpPr>
        <p:spPr>
          <a:xfrm>
            <a:off x="1509700" y="1275125"/>
            <a:ext cx="4194600" cy="4161000"/>
          </a:xfrm>
          <a:prstGeom prst="ellipse">
            <a:avLst/>
          </a:prstGeom>
          <a:gradFill>
            <a:gsLst>
              <a:gs pos="0">
                <a:srgbClr val="F9FBF2"/>
              </a:gs>
              <a:gs pos="18000">
                <a:srgbClr val="F9FBF2"/>
              </a:gs>
              <a:gs pos="100000">
                <a:srgbClr val="44709D">
                  <a:alpha val="70588"/>
                </a:srgbClr>
              </a:gs>
            </a:gsLst>
            <a:path path="circle">
              <a:fillToRect l="100000" b="100000"/>
            </a:path>
            <a:tileRect t="-100000" r="-100000"/>
          </a:gradFill>
          <a:ln>
            <a:noFill/>
          </a:ln>
          <a:effectLst>
            <a:outerShdw blurRad="330200" dist="304800" dir="5400000" algn="t" rotWithShape="0">
              <a:srgbClr val="000000">
                <a:alpha val="3843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aramond"/>
              <a:ea typeface="Garamond"/>
              <a:cs typeface="Garamond"/>
              <a:sym typeface="Garamond"/>
            </a:endParaRPr>
          </a:p>
        </p:txBody>
      </p:sp>
      <p:pic>
        <p:nvPicPr>
          <p:cNvPr id="515" name="Google Shape;515;p1" descr="A logo with a bird and a yellow star&#10;&#10;AI-generated content may be incorrect."/>
          <p:cNvPicPr preferRelativeResize="0"/>
          <p:nvPr/>
        </p:nvPicPr>
        <p:blipFill rotWithShape="1">
          <a:blip r:embed="rId3">
            <a:alphaModFix/>
          </a:blip>
          <a:srcRect/>
          <a:stretch/>
        </p:blipFill>
        <p:spPr>
          <a:xfrm>
            <a:off x="1860628" y="2846875"/>
            <a:ext cx="3492750" cy="116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9ED56F-F866-154C-B10B-519BF531A0BA}"/>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dirty="0">
                <a:solidFill>
                  <a:schemeClr val="tx1"/>
                </a:solidFill>
                <a:latin typeface="+mj-lt"/>
                <a:ea typeface="+mj-ea"/>
                <a:cs typeface="+mj-cs"/>
              </a:rPr>
              <a:t>Is a split even possible?</a:t>
            </a:r>
          </a:p>
        </p:txBody>
      </p:sp>
      <p:grpSp>
        <p:nvGrpSpPr>
          <p:cNvPr id="26" name="Group 25">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7" name="Rectangle 26">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000F85-3984-13B3-4A9A-2D97EBB76366}"/>
              </a:ext>
            </a:extLst>
          </p:cNvPr>
          <p:cNvPicPr>
            <a:picLocks noChangeAspect="1"/>
          </p:cNvPicPr>
          <p:nvPr/>
        </p:nvPicPr>
        <p:blipFill>
          <a:blip r:embed="rId2"/>
          <a:stretch>
            <a:fillRect/>
          </a:stretch>
        </p:blipFill>
        <p:spPr>
          <a:xfrm>
            <a:off x="5922492" y="1462023"/>
            <a:ext cx="5536001" cy="3875201"/>
          </a:xfrm>
          <a:prstGeom prst="rect">
            <a:avLst/>
          </a:prstGeom>
        </p:spPr>
      </p:pic>
    </p:spTree>
    <p:extLst>
      <p:ext uri="{BB962C8B-B14F-4D97-AF65-F5344CB8AC3E}">
        <p14:creationId xmlns:p14="http://schemas.microsoft.com/office/powerpoint/2010/main" val="2287228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242DF-87BF-5BB9-DDF0-2842B4D8CE20}"/>
              </a:ext>
            </a:extLst>
          </p:cNvPr>
          <p:cNvSpPr>
            <a:spLocks noGrp="1"/>
          </p:cNvSpPr>
          <p:nvPr>
            <p:ph type="title"/>
          </p:nvPr>
        </p:nvSpPr>
        <p:spPr/>
        <p:txBody>
          <a:bodyPr/>
          <a:lstStyle/>
          <a:p>
            <a:r>
              <a:rPr lang="en-US" dirty="0"/>
              <a:t>Are These Writers Correct?</a:t>
            </a:r>
          </a:p>
        </p:txBody>
      </p:sp>
      <p:sp>
        <p:nvSpPr>
          <p:cNvPr id="3" name="Content Placeholder 2">
            <a:extLst>
              <a:ext uri="{FF2B5EF4-FFF2-40B4-BE49-F238E27FC236}">
                <a16:creationId xmlns:a16="http://schemas.microsoft.com/office/drawing/2014/main" id="{1E5309A3-E605-B8FD-53FB-53002F99066E}"/>
              </a:ext>
            </a:extLst>
          </p:cNvPr>
          <p:cNvSpPr>
            <a:spLocks noGrp="1"/>
          </p:cNvSpPr>
          <p:nvPr>
            <p:ph idx="1"/>
          </p:nvPr>
        </p:nvSpPr>
        <p:spPr/>
        <p:txBody>
          <a:bodyPr/>
          <a:lstStyle/>
          <a:p>
            <a:r>
              <a:rPr lang="en-US" dirty="0"/>
              <a:t>Would (or could) the MOA </a:t>
            </a:r>
            <a:r>
              <a:rPr lang="en-US" i="1" dirty="0"/>
              <a:t>donate</a:t>
            </a:r>
            <a:r>
              <a:rPr lang="en-US" dirty="0"/>
              <a:t> billions of dollars in assets to the new borough?  Schools, roads, parks, fire stations, etc.</a:t>
            </a:r>
          </a:p>
          <a:p>
            <a:r>
              <a:rPr lang="en-US" dirty="0"/>
              <a:t>Would (or could) the MOA stay responsible for all existing debt, including GO bonds?</a:t>
            </a:r>
          </a:p>
          <a:p>
            <a:pPr marL="0" indent="0">
              <a:buNone/>
            </a:pPr>
            <a:endParaRPr lang="en-US" dirty="0"/>
          </a:p>
          <a:p>
            <a:r>
              <a:rPr lang="en-US" dirty="0"/>
              <a:t>No.  ER/Chugiak taxpayers have contributed, through the taxes they pay, into MOA assets</a:t>
            </a:r>
          </a:p>
          <a:p>
            <a:pPr lvl="1"/>
            <a:r>
              <a:rPr lang="en-US" dirty="0"/>
              <a:t>Some assets (and related liabilities) would be allocated to the future borough</a:t>
            </a:r>
          </a:p>
          <a:p>
            <a:pPr lvl="1"/>
            <a:r>
              <a:rPr lang="en-US" dirty="0"/>
              <a:t>Some debt would be owed by the future borough</a:t>
            </a:r>
          </a:p>
        </p:txBody>
      </p:sp>
    </p:spTree>
    <p:extLst>
      <p:ext uri="{BB962C8B-B14F-4D97-AF65-F5344CB8AC3E}">
        <p14:creationId xmlns:p14="http://schemas.microsoft.com/office/powerpoint/2010/main" val="833924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246D5-7649-8F8F-A0F3-0F4D55FCA7E1}"/>
              </a:ext>
            </a:extLst>
          </p:cNvPr>
          <p:cNvSpPr>
            <a:spLocks noGrp="1"/>
          </p:cNvSpPr>
          <p:nvPr>
            <p:ph type="title"/>
          </p:nvPr>
        </p:nvSpPr>
        <p:spPr/>
        <p:txBody>
          <a:bodyPr/>
          <a:lstStyle/>
          <a:p>
            <a:r>
              <a:rPr lang="en-US" dirty="0"/>
              <a:t>Numbers are Stale</a:t>
            </a:r>
          </a:p>
        </p:txBody>
      </p:sp>
      <p:graphicFrame>
        <p:nvGraphicFramePr>
          <p:cNvPr id="5" name="Content Placeholder 2">
            <a:extLst>
              <a:ext uri="{FF2B5EF4-FFF2-40B4-BE49-F238E27FC236}">
                <a16:creationId xmlns:a16="http://schemas.microsoft.com/office/drawing/2014/main" id="{1EEFB71E-E720-C827-A5AE-FDBCC7ADACF8}"/>
              </a:ext>
            </a:extLst>
          </p:cNvPr>
          <p:cNvGraphicFramePr>
            <a:graphicFrameLocks noGrp="1"/>
          </p:cNvGraphicFramePr>
          <p:nvPr>
            <p:ph idx="1"/>
            <p:extLst>
              <p:ext uri="{D42A27DB-BD31-4B8C-83A1-F6EECF244321}">
                <p14:modId xmlns:p14="http://schemas.microsoft.com/office/powerpoint/2010/main" val="342159372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2262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D7D8B-3879-C638-E187-0D190E10FA9F}"/>
              </a:ext>
            </a:extLst>
          </p:cNvPr>
          <p:cNvSpPr>
            <a:spLocks noGrp="1"/>
          </p:cNvSpPr>
          <p:nvPr>
            <p:ph type="title"/>
          </p:nvPr>
        </p:nvSpPr>
        <p:spPr/>
        <p:txBody>
          <a:bodyPr/>
          <a:lstStyle/>
          <a:p>
            <a:r>
              <a:rPr lang="en-US" dirty="0"/>
              <a:t>Acronyms</a:t>
            </a:r>
          </a:p>
        </p:txBody>
      </p:sp>
      <p:sp>
        <p:nvSpPr>
          <p:cNvPr id="3" name="Content Placeholder 2">
            <a:extLst>
              <a:ext uri="{FF2B5EF4-FFF2-40B4-BE49-F238E27FC236}">
                <a16:creationId xmlns:a16="http://schemas.microsoft.com/office/drawing/2014/main" id="{F8F9857B-4812-9702-A768-D78DBF2DA8C9}"/>
              </a:ext>
            </a:extLst>
          </p:cNvPr>
          <p:cNvSpPr>
            <a:spLocks noGrp="1"/>
          </p:cNvSpPr>
          <p:nvPr>
            <p:ph idx="1"/>
          </p:nvPr>
        </p:nvSpPr>
        <p:spPr/>
        <p:txBody>
          <a:bodyPr>
            <a:normAutofit fontScale="92500"/>
          </a:bodyPr>
          <a:lstStyle/>
          <a:p>
            <a:r>
              <a:rPr lang="en-US" dirty="0"/>
              <a:t>ACFR means Annual Comprehensive Financial Report (aka, year end financial statements)</a:t>
            </a:r>
          </a:p>
          <a:p>
            <a:r>
              <a:rPr lang="en-US" dirty="0"/>
              <a:t>ASD means the Anchorage School District</a:t>
            </a:r>
          </a:p>
          <a:p>
            <a:r>
              <a:rPr lang="en-US" dirty="0"/>
              <a:t>CRB will refer to the future borough, post-split</a:t>
            </a:r>
          </a:p>
          <a:p>
            <a:r>
              <a:rPr lang="en-US" dirty="0"/>
              <a:t>GO means General Obligation (i.e., general obligation bonds)</a:t>
            </a:r>
          </a:p>
          <a:p>
            <a:r>
              <a:rPr lang="en-US" dirty="0"/>
              <a:t>LRSA means Limited Road Service Area</a:t>
            </a:r>
          </a:p>
          <a:p>
            <a:r>
              <a:rPr lang="en-US" dirty="0"/>
              <a:t>MOA will often refer to the MOA, post-split</a:t>
            </a:r>
          </a:p>
          <a:p>
            <a:r>
              <a:rPr lang="en-US" dirty="0"/>
              <a:t>MESA – Municipal Enterprise Service Assessment (like a property tax)</a:t>
            </a:r>
          </a:p>
          <a:p>
            <a:r>
              <a:rPr lang="en-US" dirty="0"/>
              <a:t>MUSA – Municipal Utility Service Assessment (like a property tax)</a:t>
            </a:r>
          </a:p>
          <a:p>
            <a:endParaRPr lang="en-US" dirty="0"/>
          </a:p>
        </p:txBody>
      </p:sp>
    </p:spTree>
    <p:extLst>
      <p:ext uri="{BB962C8B-B14F-4D97-AF65-F5344CB8AC3E}">
        <p14:creationId xmlns:p14="http://schemas.microsoft.com/office/powerpoint/2010/main" val="2645112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4F912-008E-31C9-0085-FE73FE926ABD}"/>
              </a:ext>
            </a:extLst>
          </p:cNvPr>
          <p:cNvSpPr>
            <a:spLocks noGrp="1"/>
          </p:cNvSpPr>
          <p:nvPr>
            <p:ph type="title"/>
          </p:nvPr>
        </p:nvSpPr>
        <p:spPr/>
        <p:txBody>
          <a:bodyPr/>
          <a:lstStyle/>
          <a:p>
            <a:r>
              <a:rPr lang="en-US" dirty="0"/>
              <a:t>How Would Assets and Liabilities be Divided?</a:t>
            </a:r>
          </a:p>
        </p:txBody>
      </p:sp>
      <p:sp>
        <p:nvSpPr>
          <p:cNvPr id="3" name="Content Placeholder 2">
            <a:extLst>
              <a:ext uri="{FF2B5EF4-FFF2-40B4-BE49-F238E27FC236}">
                <a16:creationId xmlns:a16="http://schemas.microsoft.com/office/drawing/2014/main" id="{8A90DA4A-E77D-C1EA-9ED5-74FAEC071A66}"/>
              </a:ext>
            </a:extLst>
          </p:cNvPr>
          <p:cNvSpPr>
            <a:spLocks noGrp="1"/>
          </p:cNvSpPr>
          <p:nvPr>
            <p:ph idx="1"/>
          </p:nvPr>
        </p:nvSpPr>
        <p:spPr/>
        <p:txBody>
          <a:bodyPr/>
          <a:lstStyle/>
          <a:p>
            <a:pPr marL="0" indent="0">
              <a:buNone/>
            </a:pPr>
            <a:r>
              <a:rPr lang="en-US" dirty="0"/>
              <a:t>1) Some belong 100% to either the MOA or to the future borough</a:t>
            </a:r>
          </a:p>
          <a:p>
            <a:pPr marL="0" indent="0">
              <a:buNone/>
            </a:pPr>
            <a:r>
              <a:rPr lang="en-US" dirty="0"/>
              <a:t>2) Some should not be divided; they should remain intact with little change</a:t>
            </a:r>
          </a:p>
          <a:p>
            <a:pPr marL="0" indent="0">
              <a:buNone/>
            </a:pPr>
            <a:r>
              <a:rPr lang="en-US" dirty="0"/>
              <a:t>3) Some assets and liabilities should be divided based on relative populations</a:t>
            </a:r>
          </a:p>
          <a:p>
            <a:pPr marL="0" indent="0">
              <a:buNone/>
            </a:pPr>
            <a:r>
              <a:rPr lang="en-US" dirty="0"/>
              <a:t>4) Some should be divided based on a hybrid approach, because a population split would not be fair</a:t>
            </a:r>
          </a:p>
        </p:txBody>
      </p:sp>
    </p:spTree>
    <p:extLst>
      <p:ext uri="{BB962C8B-B14F-4D97-AF65-F5344CB8AC3E}">
        <p14:creationId xmlns:p14="http://schemas.microsoft.com/office/powerpoint/2010/main" val="4136716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D359AC-E939-6960-B5AF-61787430725A}"/>
              </a:ext>
            </a:extLst>
          </p:cNvPr>
          <p:cNvSpPr>
            <a:spLocks noGrp="1"/>
          </p:cNvSpPr>
          <p:nvPr>
            <p:ph type="title"/>
          </p:nvPr>
        </p:nvSpPr>
        <p:spPr>
          <a:xfrm>
            <a:off x="612649" y="548639"/>
            <a:ext cx="3494314" cy="5786638"/>
          </a:xfrm>
        </p:spPr>
        <p:txBody>
          <a:bodyPr anchor="t">
            <a:normAutofit/>
          </a:bodyPr>
          <a:lstStyle/>
          <a:p>
            <a:r>
              <a:rPr lang="en-US" dirty="0"/>
              <a:t>How Big is the MOA?</a:t>
            </a:r>
          </a:p>
        </p:txBody>
      </p:sp>
      <p:graphicFrame>
        <p:nvGraphicFramePr>
          <p:cNvPr id="5" name="Content Placeholder 2">
            <a:extLst>
              <a:ext uri="{FF2B5EF4-FFF2-40B4-BE49-F238E27FC236}">
                <a16:creationId xmlns:a16="http://schemas.microsoft.com/office/drawing/2014/main" id="{98F61DB8-55CD-9E97-3C69-743B1F4BD858}"/>
              </a:ext>
            </a:extLst>
          </p:cNvPr>
          <p:cNvGraphicFramePr>
            <a:graphicFrameLocks noGrp="1"/>
          </p:cNvGraphicFramePr>
          <p:nvPr>
            <p:ph idx="1"/>
            <p:extLst>
              <p:ext uri="{D42A27DB-BD31-4B8C-83A1-F6EECF244321}">
                <p14:modId xmlns:p14="http://schemas.microsoft.com/office/powerpoint/2010/main" val="132912533"/>
              </p:ext>
            </p:extLst>
          </p:nvPr>
        </p:nvGraphicFramePr>
        <p:xfrm>
          <a:off x="4608246" y="548640"/>
          <a:ext cx="6949440" cy="5786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0906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8C1329-A996-3649-1141-D0F8B801550C}"/>
              </a:ext>
            </a:extLst>
          </p:cNvPr>
          <p:cNvSpPr>
            <a:spLocks noGrp="1"/>
          </p:cNvSpPr>
          <p:nvPr>
            <p:ph type="title"/>
          </p:nvPr>
        </p:nvSpPr>
        <p:spPr>
          <a:xfrm>
            <a:off x="612649" y="548638"/>
            <a:ext cx="3493008" cy="5788152"/>
          </a:xfrm>
        </p:spPr>
        <p:txBody>
          <a:bodyPr anchor="ctr">
            <a:normAutofit/>
          </a:bodyPr>
          <a:lstStyle/>
          <a:p>
            <a:r>
              <a:rPr lang="en-US" sz="4000"/>
              <a:t>Some Assets / Liabilities are Easy to Divide</a:t>
            </a:r>
          </a:p>
        </p:txBody>
      </p:sp>
      <p:graphicFrame>
        <p:nvGraphicFramePr>
          <p:cNvPr id="5" name="Content Placeholder 2">
            <a:extLst>
              <a:ext uri="{FF2B5EF4-FFF2-40B4-BE49-F238E27FC236}">
                <a16:creationId xmlns:a16="http://schemas.microsoft.com/office/drawing/2014/main" id="{7C785A7B-1CBC-3884-DAD5-8AA4714C18C2}"/>
              </a:ext>
            </a:extLst>
          </p:cNvPr>
          <p:cNvGraphicFramePr>
            <a:graphicFrameLocks noGrp="1"/>
          </p:cNvGraphicFramePr>
          <p:nvPr>
            <p:ph idx="1"/>
            <p:extLst>
              <p:ext uri="{D42A27DB-BD31-4B8C-83A1-F6EECF244321}">
                <p14:modId xmlns:p14="http://schemas.microsoft.com/office/powerpoint/2010/main" val="2359203187"/>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5787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8163-9ACB-8657-BAD3-1DAAC3FD6D44}"/>
              </a:ext>
            </a:extLst>
          </p:cNvPr>
          <p:cNvSpPr>
            <a:spLocks noGrp="1"/>
          </p:cNvSpPr>
          <p:nvPr>
            <p:ph type="title"/>
          </p:nvPr>
        </p:nvSpPr>
        <p:spPr/>
        <p:txBody>
          <a:bodyPr/>
          <a:lstStyle/>
          <a:p>
            <a:r>
              <a:rPr lang="en-US" dirty="0"/>
              <a:t>Parks &amp; Rec</a:t>
            </a:r>
          </a:p>
        </p:txBody>
      </p:sp>
      <p:sp>
        <p:nvSpPr>
          <p:cNvPr id="3" name="Content Placeholder 2">
            <a:extLst>
              <a:ext uri="{FF2B5EF4-FFF2-40B4-BE49-F238E27FC236}">
                <a16:creationId xmlns:a16="http://schemas.microsoft.com/office/drawing/2014/main" id="{81DAD5F2-EEC6-A0E0-98B2-74F6964F241A}"/>
              </a:ext>
            </a:extLst>
          </p:cNvPr>
          <p:cNvSpPr>
            <a:spLocks noGrp="1"/>
          </p:cNvSpPr>
          <p:nvPr>
            <p:ph idx="1"/>
          </p:nvPr>
        </p:nvSpPr>
        <p:spPr/>
        <p:txBody>
          <a:bodyPr/>
          <a:lstStyle/>
          <a:p>
            <a:r>
              <a:rPr lang="en-US" dirty="0"/>
              <a:t>Anchorage Bowl Parks &amp; Rec</a:t>
            </a:r>
          </a:p>
          <a:p>
            <a:pPr lvl="1"/>
            <a:r>
              <a:rPr lang="en-US" dirty="0"/>
              <a:t>Assets $4.7m / Fund Balance $3.7m</a:t>
            </a:r>
          </a:p>
          <a:p>
            <a:pPr lvl="1"/>
            <a:r>
              <a:rPr lang="en-US" dirty="0"/>
              <a:t>CRB has no claim on the assets, liabilities, and fund balance of this fund, because its residents have not paid taxes into this fund</a:t>
            </a:r>
          </a:p>
          <a:p>
            <a:r>
              <a:rPr lang="en-US" dirty="0"/>
              <a:t>Eagle River-Chugiak Parks &amp; Rec</a:t>
            </a:r>
          </a:p>
          <a:p>
            <a:pPr lvl="1"/>
            <a:r>
              <a:rPr lang="en-US" dirty="0"/>
              <a:t>Assets $7m / Fund Balance $6.8m</a:t>
            </a:r>
          </a:p>
          <a:p>
            <a:pPr lvl="1"/>
            <a:r>
              <a:rPr lang="en-US" dirty="0"/>
              <a:t>The MOA has no claim on this fund’s assets, liabilities, and fund balance, because it has been funded with taxes paid by CRB taxpayers</a:t>
            </a:r>
          </a:p>
          <a:p>
            <a:pPr marL="457200" lvl="1" indent="0">
              <a:buNone/>
            </a:pPr>
            <a:endParaRPr lang="en-US" dirty="0"/>
          </a:p>
          <a:p>
            <a:pPr marL="457200" lvl="1" indent="0">
              <a:buNone/>
            </a:pPr>
            <a:r>
              <a:rPr lang="en-US" sz="1500" dirty="0"/>
              <a:t>Source: page 3 of Detailed Statements</a:t>
            </a:r>
          </a:p>
          <a:p>
            <a:pPr lvl="1"/>
            <a:endParaRPr lang="en-US" dirty="0"/>
          </a:p>
          <a:p>
            <a:endParaRPr lang="en-US" dirty="0"/>
          </a:p>
        </p:txBody>
      </p:sp>
    </p:spTree>
    <p:extLst>
      <p:ext uri="{BB962C8B-B14F-4D97-AF65-F5344CB8AC3E}">
        <p14:creationId xmlns:p14="http://schemas.microsoft.com/office/powerpoint/2010/main" val="1091846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3D19E-2913-7DDA-0509-8E042BAF6174}"/>
              </a:ext>
            </a:extLst>
          </p:cNvPr>
          <p:cNvSpPr>
            <a:spLocks noGrp="1"/>
          </p:cNvSpPr>
          <p:nvPr>
            <p:ph type="title"/>
          </p:nvPr>
        </p:nvSpPr>
        <p:spPr/>
        <p:txBody>
          <a:bodyPr/>
          <a:lstStyle/>
          <a:p>
            <a:r>
              <a:rPr lang="en-US" dirty="0"/>
              <a:t>Building Safety Service Area</a:t>
            </a:r>
          </a:p>
        </p:txBody>
      </p:sp>
      <p:pic>
        <p:nvPicPr>
          <p:cNvPr id="5" name="Picture 4">
            <a:extLst>
              <a:ext uri="{FF2B5EF4-FFF2-40B4-BE49-F238E27FC236}">
                <a16:creationId xmlns:a16="http://schemas.microsoft.com/office/drawing/2014/main" id="{B55B6ACC-C679-1C7A-A191-C02D976F9E18}"/>
              </a:ext>
            </a:extLst>
          </p:cNvPr>
          <p:cNvPicPr>
            <a:picLocks noChangeAspect="1"/>
          </p:cNvPicPr>
          <p:nvPr/>
        </p:nvPicPr>
        <p:blipFill>
          <a:blip r:embed="rId2"/>
          <a:stretch>
            <a:fillRect/>
          </a:stretch>
        </p:blipFill>
        <p:spPr>
          <a:xfrm>
            <a:off x="318570" y="1332934"/>
            <a:ext cx="8078327" cy="5296639"/>
          </a:xfrm>
          <a:prstGeom prst="rect">
            <a:avLst/>
          </a:prstGeom>
        </p:spPr>
      </p:pic>
      <p:sp>
        <p:nvSpPr>
          <p:cNvPr id="6" name="TextBox 5">
            <a:extLst>
              <a:ext uri="{FF2B5EF4-FFF2-40B4-BE49-F238E27FC236}">
                <a16:creationId xmlns:a16="http://schemas.microsoft.com/office/drawing/2014/main" id="{0FDB9D7A-8739-BA9F-EC56-ABB079F693C5}"/>
              </a:ext>
            </a:extLst>
          </p:cNvPr>
          <p:cNvSpPr txBox="1"/>
          <p:nvPr/>
        </p:nvSpPr>
        <p:spPr>
          <a:xfrm>
            <a:off x="9334123" y="1765426"/>
            <a:ext cx="2019677" cy="4247317"/>
          </a:xfrm>
          <a:prstGeom prst="rect">
            <a:avLst/>
          </a:prstGeom>
          <a:noFill/>
        </p:spPr>
        <p:txBody>
          <a:bodyPr wrap="square" rtlCol="0">
            <a:spAutoFit/>
          </a:bodyPr>
          <a:lstStyle/>
          <a:p>
            <a:r>
              <a:rPr lang="en-US" dirty="0"/>
              <a:t>CRB has no responsibility for this fund’s $14m+ deficit, because this fund has been under-taxing the residents in the “Anchorage” service area (MOA residents)</a:t>
            </a:r>
          </a:p>
          <a:p>
            <a:endParaRPr lang="en-US" dirty="0"/>
          </a:p>
          <a:p>
            <a:r>
              <a:rPr lang="en-US" dirty="0"/>
              <a:t>Source: page 3 of Detailed Statements</a:t>
            </a:r>
          </a:p>
          <a:p>
            <a:endParaRPr lang="en-US" dirty="0"/>
          </a:p>
        </p:txBody>
      </p:sp>
      <p:sp>
        <p:nvSpPr>
          <p:cNvPr id="3" name="Rectangle: Rounded Corners 2">
            <a:extLst>
              <a:ext uri="{FF2B5EF4-FFF2-40B4-BE49-F238E27FC236}">
                <a16:creationId xmlns:a16="http://schemas.microsoft.com/office/drawing/2014/main" id="{05EBD7EE-20C0-FD13-3854-39F0D6357FC4}"/>
              </a:ext>
            </a:extLst>
          </p:cNvPr>
          <p:cNvSpPr/>
          <p:nvPr/>
        </p:nvSpPr>
        <p:spPr>
          <a:xfrm>
            <a:off x="5703683" y="5795466"/>
            <a:ext cx="1430448" cy="55101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597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BD722-A6CE-0E90-4C7F-5B820B678B6C}"/>
              </a:ext>
            </a:extLst>
          </p:cNvPr>
          <p:cNvSpPr>
            <a:spLocks noGrp="1"/>
          </p:cNvSpPr>
          <p:nvPr>
            <p:ph type="title"/>
          </p:nvPr>
        </p:nvSpPr>
        <p:spPr/>
        <p:txBody>
          <a:bodyPr/>
          <a:lstStyle/>
          <a:p>
            <a:r>
              <a:rPr lang="en-US" dirty="0"/>
              <a:t>Chugiak Fire Service Area</a:t>
            </a:r>
          </a:p>
        </p:txBody>
      </p:sp>
      <p:pic>
        <p:nvPicPr>
          <p:cNvPr id="5" name="Picture 4">
            <a:extLst>
              <a:ext uri="{FF2B5EF4-FFF2-40B4-BE49-F238E27FC236}">
                <a16:creationId xmlns:a16="http://schemas.microsoft.com/office/drawing/2014/main" id="{DED5FC2A-E613-02A1-4AAD-E2A61D32A993}"/>
              </a:ext>
            </a:extLst>
          </p:cNvPr>
          <p:cNvPicPr>
            <a:picLocks noChangeAspect="1"/>
          </p:cNvPicPr>
          <p:nvPr/>
        </p:nvPicPr>
        <p:blipFill>
          <a:blip r:embed="rId2"/>
          <a:stretch>
            <a:fillRect/>
          </a:stretch>
        </p:blipFill>
        <p:spPr>
          <a:xfrm>
            <a:off x="832872" y="1442718"/>
            <a:ext cx="8106906" cy="4582164"/>
          </a:xfrm>
          <a:prstGeom prst="rect">
            <a:avLst/>
          </a:prstGeom>
        </p:spPr>
      </p:pic>
      <p:sp>
        <p:nvSpPr>
          <p:cNvPr id="6" name="TextBox 5">
            <a:extLst>
              <a:ext uri="{FF2B5EF4-FFF2-40B4-BE49-F238E27FC236}">
                <a16:creationId xmlns:a16="http://schemas.microsoft.com/office/drawing/2014/main" id="{DB562FCD-2146-30DA-5F1F-E83642A4B015}"/>
              </a:ext>
            </a:extLst>
          </p:cNvPr>
          <p:cNvSpPr txBox="1"/>
          <p:nvPr/>
        </p:nvSpPr>
        <p:spPr>
          <a:xfrm>
            <a:off x="9334123" y="1765426"/>
            <a:ext cx="2019677" cy="4247317"/>
          </a:xfrm>
          <a:prstGeom prst="rect">
            <a:avLst/>
          </a:prstGeom>
          <a:noFill/>
        </p:spPr>
        <p:txBody>
          <a:bodyPr wrap="square" rtlCol="0">
            <a:spAutoFit/>
          </a:bodyPr>
          <a:lstStyle/>
          <a:p>
            <a:r>
              <a:rPr lang="en-US" dirty="0"/>
              <a:t>The MOA would have no claim on the assets, liabilities, and fund balance of this fund, because it has been funded with taxes paid by Chugiak taxpayers.</a:t>
            </a:r>
          </a:p>
          <a:p>
            <a:endParaRPr lang="en-US" dirty="0"/>
          </a:p>
          <a:p>
            <a:r>
              <a:rPr lang="en-US" dirty="0"/>
              <a:t>Source: Page 1 of Detailed Statements</a:t>
            </a:r>
          </a:p>
          <a:p>
            <a:endParaRPr lang="en-US" dirty="0"/>
          </a:p>
        </p:txBody>
      </p:sp>
    </p:spTree>
    <p:extLst>
      <p:ext uri="{BB962C8B-B14F-4D97-AF65-F5344CB8AC3E}">
        <p14:creationId xmlns:p14="http://schemas.microsoft.com/office/powerpoint/2010/main" val="268176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9878C-8FEC-2E78-B67B-DF9846CA5C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B34CAE-1AAA-C7EE-B948-13C1BC846DD1}"/>
              </a:ext>
            </a:extLst>
          </p:cNvPr>
          <p:cNvSpPr>
            <a:spLocks noGrp="1"/>
          </p:cNvSpPr>
          <p:nvPr>
            <p:ph type="body" idx="1"/>
          </p:nvPr>
        </p:nvSpPr>
        <p:spPr>
          <a:xfrm>
            <a:off x="818861" y="1138687"/>
            <a:ext cx="5277139" cy="2881223"/>
          </a:xfrm>
        </p:spPr>
        <p:txBody>
          <a:bodyPr>
            <a:normAutofit fontScale="85000" lnSpcReduction="20000"/>
          </a:bodyPr>
          <a:lstStyle/>
          <a:p>
            <a:pPr marL="53340" indent="0">
              <a:buNone/>
            </a:pPr>
            <a:endParaRPr lang="en-US" dirty="0"/>
          </a:p>
          <a:p>
            <a:pPr marL="53340" indent="0">
              <a:buNone/>
            </a:pPr>
            <a:endParaRPr lang="en-US" dirty="0"/>
          </a:p>
          <a:p>
            <a:pPr marL="53340" indent="0">
              <a:buNone/>
            </a:pPr>
            <a:endParaRPr lang="en-US" dirty="0"/>
          </a:p>
          <a:p>
            <a:pPr marL="53340" indent="0">
              <a:buNone/>
            </a:pPr>
            <a:r>
              <a:rPr lang="en-US" sz="4800" dirty="0"/>
              <a:t>Special Guest Speaker: Sharon Lechner</a:t>
            </a:r>
          </a:p>
        </p:txBody>
      </p:sp>
      <p:sp>
        <p:nvSpPr>
          <p:cNvPr id="5" name="Title 4">
            <a:extLst>
              <a:ext uri="{FF2B5EF4-FFF2-40B4-BE49-F238E27FC236}">
                <a16:creationId xmlns:a16="http://schemas.microsoft.com/office/drawing/2014/main" id="{5F125CD7-2FE8-2742-ED87-C856FE7234D4}"/>
              </a:ext>
            </a:extLst>
          </p:cNvPr>
          <p:cNvSpPr>
            <a:spLocks noGrp="1"/>
          </p:cNvSpPr>
          <p:nvPr>
            <p:ph type="ctrTitle"/>
          </p:nvPr>
        </p:nvSpPr>
        <p:spPr>
          <a:xfrm>
            <a:off x="7297946" y="1897813"/>
            <a:ext cx="4463895" cy="2635924"/>
          </a:xfrm>
        </p:spPr>
        <p:txBody>
          <a:bodyPr>
            <a:normAutofit fontScale="90000"/>
          </a:bodyPr>
          <a:lstStyle/>
          <a:p>
            <a:pPr algn="l"/>
            <a:r>
              <a:rPr lang="en-US" dirty="0">
                <a:latin typeface="Arial" panose="020B0604020202020204" pitchFamily="34" charset="0"/>
                <a:cs typeface="Arial" panose="020B0604020202020204" pitchFamily="34" charset="0"/>
              </a:rPr>
              <a:t>Town Hall Meeting</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June 23, 2026</a:t>
            </a:r>
          </a:p>
        </p:txBody>
      </p:sp>
    </p:spTree>
    <p:extLst>
      <p:ext uri="{BB962C8B-B14F-4D97-AF65-F5344CB8AC3E}">
        <p14:creationId xmlns:p14="http://schemas.microsoft.com/office/powerpoint/2010/main" val="1951336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B20A3E-55B1-02F7-6BE0-042D1DF91060}"/>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kern="1200" dirty="0">
                <a:solidFill>
                  <a:schemeClr val="tx1"/>
                </a:solidFill>
                <a:latin typeface="+mj-lt"/>
                <a:ea typeface="+mj-ea"/>
                <a:cs typeface="+mj-cs"/>
              </a:rPr>
              <a:t>Subtotal – So Far </a:t>
            </a:r>
            <a:r>
              <a:rPr lang="en-US" sz="2800" kern="1200" dirty="0">
                <a:solidFill>
                  <a:schemeClr val="tx1"/>
                </a:solidFill>
                <a:latin typeface="+mj-lt"/>
                <a:ea typeface="+mj-ea"/>
                <a:cs typeface="+mj-cs"/>
              </a:rPr>
              <a:t>(numbers are in millions)</a:t>
            </a:r>
          </a:p>
        </p:txBody>
      </p:sp>
      <p:pic>
        <p:nvPicPr>
          <p:cNvPr id="4" name="Picture 3">
            <a:extLst>
              <a:ext uri="{FF2B5EF4-FFF2-40B4-BE49-F238E27FC236}">
                <a16:creationId xmlns:a16="http://schemas.microsoft.com/office/drawing/2014/main" id="{AEE50686-5D56-E431-2DC9-0B69B7E7060E}"/>
              </a:ext>
            </a:extLst>
          </p:cNvPr>
          <p:cNvPicPr>
            <a:picLocks noChangeAspect="1"/>
          </p:cNvPicPr>
          <p:nvPr/>
        </p:nvPicPr>
        <p:blipFill>
          <a:blip r:embed="rId2"/>
          <a:stretch>
            <a:fillRect/>
          </a:stretch>
        </p:blipFill>
        <p:spPr>
          <a:xfrm>
            <a:off x="838200" y="2289471"/>
            <a:ext cx="10512547" cy="3562213"/>
          </a:xfrm>
          <a:prstGeom prst="rect">
            <a:avLst/>
          </a:prstGeom>
        </p:spPr>
      </p:pic>
    </p:spTree>
    <p:extLst>
      <p:ext uri="{BB962C8B-B14F-4D97-AF65-F5344CB8AC3E}">
        <p14:creationId xmlns:p14="http://schemas.microsoft.com/office/powerpoint/2010/main" val="2933479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C5B842-66ED-C25F-548A-7EA2F7684D07}"/>
              </a:ext>
            </a:extLst>
          </p:cNvPr>
          <p:cNvSpPr>
            <a:spLocks noGrp="1"/>
          </p:cNvSpPr>
          <p:nvPr>
            <p:ph type="title"/>
          </p:nvPr>
        </p:nvSpPr>
        <p:spPr>
          <a:xfrm>
            <a:off x="612649" y="548638"/>
            <a:ext cx="3493008" cy="5788152"/>
          </a:xfrm>
        </p:spPr>
        <p:txBody>
          <a:bodyPr anchor="ctr">
            <a:normAutofit/>
          </a:bodyPr>
          <a:lstStyle/>
          <a:p>
            <a:pPr algn="ctr"/>
            <a:r>
              <a:rPr lang="en-US" sz="5000" dirty="0"/>
              <a:t>Limited Road Service Areas</a:t>
            </a:r>
          </a:p>
        </p:txBody>
      </p:sp>
      <p:graphicFrame>
        <p:nvGraphicFramePr>
          <p:cNvPr id="5" name="Content Placeholder 2">
            <a:extLst>
              <a:ext uri="{FF2B5EF4-FFF2-40B4-BE49-F238E27FC236}">
                <a16:creationId xmlns:a16="http://schemas.microsoft.com/office/drawing/2014/main" id="{3FF3663A-C41F-E32F-0E93-9594F83590F7}"/>
              </a:ext>
            </a:extLst>
          </p:cNvPr>
          <p:cNvGraphicFramePr>
            <a:graphicFrameLocks noGrp="1"/>
          </p:cNvGraphicFramePr>
          <p:nvPr>
            <p:ph idx="1"/>
            <p:extLst>
              <p:ext uri="{D42A27DB-BD31-4B8C-83A1-F6EECF244321}">
                <p14:modId xmlns:p14="http://schemas.microsoft.com/office/powerpoint/2010/main" val="2167752432"/>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432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6CA94-BFA3-CB2C-C46F-BDA3D6C305AB}"/>
              </a:ext>
            </a:extLst>
          </p:cNvPr>
          <p:cNvSpPr>
            <a:spLocks noGrp="1"/>
          </p:cNvSpPr>
          <p:nvPr>
            <p:ph type="title"/>
          </p:nvPr>
        </p:nvSpPr>
        <p:spPr/>
        <p:txBody>
          <a:bodyPr/>
          <a:lstStyle/>
          <a:p>
            <a:r>
              <a:rPr lang="en-US" dirty="0"/>
              <a:t>Limited Road Service Areas</a:t>
            </a:r>
          </a:p>
        </p:txBody>
      </p:sp>
      <p:pic>
        <p:nvPicPr>
          <p:cNvPr id="5" name="Picture 4">
            <a:extLst>
              <a:ext uri="{FF2B5EF4-FFF2-40B4-BE49-F238E27FC236}">
                <a16:creationId xmlns:a16="http://schemas.microsoft.com/office/drawing/2014/main" id="{05E051EE-FE57-B532-7879-F2ABC7465184}"/>
              </a:ext>
            </a:extLst>
          </p:cNvPr>
          <p:cNvPicPr>
            <a:picLocks noChangeAspect="1"/>
          </p:cNvPicPr>
          <p:nvPr/>
        </p:nvPicPr>
        <p:blipFill>
          <a:blip r:embed="rId2"/>
          <a:stretch>
            <a:fillRect/>
          </a:stretch>
        </p:blipFill>
        <p:spPr>
          <a:xfrm>
            <a:off x="0" y="2107562"/>
            <a:ext cx="12192000" cy="2642875"/>
          </a:xfrm>
          <a:prstGeom prst="rect">
            <a:avLst/>
          </a:prstGeom>
        </p:spPr>
      </p:pic>
      <p:sp>
        <p:nvSpPr>
          <p:cNvPr id="6" name="TextBox 5">
            <a:extLst>
              <a:ext uri="{FF2B5EF4-FFF2-40B4-BE49-F238E27FC236}">
                <a16:creationId xmlns:a16="http://schemas.microsoft.com/office/drawing/2014/main" id="{C1BB7D4E-FE3F-20CC-96C6-30C59CB6C7C2}"/>
              </a:ext>
            </a:extLst>
          </p:cNvPr>
          <p:cNvSpPr txBox="1"/>
          <p:nvPr/>
        </p:nvSpPr>
        <p:spPr>
          <a:xfrm>
            <a:off x="838200" y="5334000"/>
            <a:ext cx="9458325" cy="1200329"/>
          </a:xfrm>
          <a:prstGeom prst="rect">
            <a:avLst/>
          </a:prstGeom>
          <a:noFill/>
        </p:spPr>
        <p:txBody>
          <a:bodyPr wrap="square" rtlCol="0">
            <a:spAutoFit/>
          </a:bodyPr>
          <a:lstStyle/>
          <a:p>
            <a:r>
              <a:rPr lang="en-US" dirty="0"/>
              <a:t>Two highlighted examples represent LRSA assets that CRB would have no claim on, because its taxpayers have not contributed taxes into those funds.</a:t>
            </a:r>
          </a:p>
          <a:p>
            <a:endParaRPr lang="en-US" dirty="0"/>
          </a:p>
          <a:p>
            <a:r>
              <a:rPr lang="en-US" dirty="0"/>
              <a:t>Source: pages “59” and “60” from the Detailed Statements</a:t>
            </a:r>
          </a:p>
        </p:txBody>
      </p:sp>
    </p:spTree>
    <p:extLst>
      <p:ext uri="{BB962C8B-B14F-4D97-AF65-F5344CB8AC3E}">
        <p14:creationId xmlns:p14="http://schemas.microsoft.com/office/powerpoint/2010/main" val="1929276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169AA-0ECB-63CC-F4F9-0580E3E723EE}"/>
              </a:ext>
            </a:extLst>
          </p:cNvPr>
          <p:cNvSpPr>
            <a:spLocks noGrp="1"/>
          </p:cNvSpPr>
          <p:nvPr>
            <p:ph type="title"/>
          </p:nvPr>
        </p:nvSpPr>
        <p:spPr/>
        <p:txBody>
          <a:bodyPr/>
          <a:lstStyle/>
          <a:p>
            <a:r>
              <a:rPr lang="en-US" dirty="0"/>
              <a:t>Subtotal with LRSAs Added</a:t>
            </a:r>
          </a:p>
        </p:txBody>
      </p:sp>
      <p:pic>
        <p:nvPicPr>
          <p:cNvPr id="4" name="Picture 3">
            <a:extLst>
              <a:ext uri="{FF2B5EF4-FFF2-40B4-BE49-F238E27FC236}">
                <a16:creationId xmlns:a16="http://schemas.microsoft.com/office/drawing/2014/main" id="{84C1DD24-8AC7-2692-7F7D-14D07D6C3187}"/>
              </a:ext>
            </a:extLst>
          </p:cNvPr>
          <p:cNvPicPr>
            <a:picLocks noChangeAspect="1"/>
          </p:cNvPicPr>
          <p:nvPr/>
        </p:nvPicPr>
        <p:blipFill>
          <a:blip r:embed="rId2"/>
          <a:stretch>
            <a:fillRect/>
          </a:stretch>
        </p:blipFill>
        <p:spPr>
          <a:xfrm>
            <a:off x="1224249" y="1990725"/>
            <a:ext cx="9453133" cy="2790825"/>
          </a:xfrm>
          <a:prstGeom prst="rect">
            <a:avLst/>
          </a:prstGeom>
        </p:spPr>
      </p:pic>
      <p:sp>
        <p:nvSpPr>
          <p:cNvPr id="5" name="TextBox 4">
            <a:extLst>
              <a:ext uri="{FF2B5EF4-FFF2-40B4-BE49-F238E27FC236}">
                <a16:creationId xmlns:a16="http://schemas.microsoft.com/office/drawing/2014/main" id="{648DB56F-CEE5-68AB-7C39-D01D41799CF7}"/>
              </a:ext>
            </a:extLst>
          </p:cNvPr>
          <p:cNvSpPr txBox="1"/>
          <p:nvPr/>
        </p:nvSpPr>
        <p:spPr>
          <a:xfrm>
            <a:off x="990600" y="5286375"/>
            <a:ext cx="9867900" cy="369332"/>
          </a:xfrm>
          <a:prstGeom prst="rect">
            <a:avLst/>
          </a:prstGeom>
          <a:noFill/>
        </p:spPr>
        <p:txBody>
          <a:bodyPr wrap="square" rtlCol="0">
            <a:spAutoFit/>
          </a:bodyPr>
          <a:lstStyle/>
          <a:p>
            <a:r>
              <a:rPr lang="en-US" dirty="0"/>
              <a:t>Most of the LRSA assets should be retained in their entirety by the MOA.  </a:t>
            </a:r>
          </a:p>
        </p:txBody>
      </p:sp>
    </p:spTree>
    <p:extLst>
      <p:ext uri="{BB962C8B-B14F-4D97-AF65-F5344CB8AC3E}">
        <p14:creationId xmlns:p14="http://schemas.microsoft.com/office/powerpoint/2010/main" val="812702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87E83-32FA-CF2C-9B01-DEF46801C806}"/>
              </a:ext>
            </a:extLst>
          </p:cNvPr>
          <p:cNvSpPr>
            <a:spLocks noGrp="1"/>
          </p:cNvSpPr>
          <p:nvPr>
            <p:ph type="title"/>
          </p:nvPr>
        </p:nvSpPr>
        <p:spPr/>
        <p:txBody>
          <a:bodyPr/>
          <a:lstStyle/>
          <a:p>
            <a:r>
              <a:rPr lang="en-US" dirty="0"/>
              <a:t>Any “Hybrid” Service Areas?</a:t>
            </a:r>
          </a:p>
        </p:txBody>
      </p:sp>
      <p:sp>
        <p:nvSpPr>
          <p:cNvPr id="3" name="Content Placeholder 2">
            <a:extLst>
              <a:ext uri="{FF2B5EF4-FFF2-40B4-BE49-F238E27FC236}">
                <a16:creationId xmlns:a16="http://schemas.microsoft.com/office/drawing/2014/main" id="{441079E9-B793-395E-A05F-4A68FB3007EC}"/>
              </a:ext>
            </a:extLst>
          </p:cNvPr>
          <p:cNvSpPr>
            <a:spLocks noGrp="1"/>
          </p:cNvSpPr>
          <p:nvPr>
            <p:ph idx="1"/>
          </p:nvPr>
        </p:nvSpPr>
        <p:spPr/>
        <p:txBody>
          <a:bodyPr/>
          <a:lstStyle/>
          <a:p>
            <a:r>
              <a:rPr lang="en-US" dirty="0"/>
              <a:t>Anchorage Metropolitan Police Service Area is a large fund that not all (current) MOA taxpayers pay into</a:t>
            </a:r>
          </a:p>
          <a:p>
            <a:r>
              <a:rPr lang="en-US" dirty="0"/>
              <a:t>Fire Service Area is a large fund that many CRB residents don’t pay into; they pay taxes into the Chugiak Fire Service Area</a:t>
            </a:r>
          </a:p>
          <a:p>
            <a:r>
              <a:rPr lang="en-US" dirty="0"/>
              <a:t>Etc.</a:t>
            </a:r>
          </a:p>
          <a:p>
            <a:r>
              <a:rPr lang="en-US" dirty="0"/>
              <a:t>At the time of separation, population figures would adjust to account for the proportionate share of participating taxpayers</a:t>
            </a:r>
          </a:p>
          <a:p>
            <a:r>
              <a:rPr lang="en-US" dirty="0"/>
              <a:t>Example: CRB would receive a proportionally </a:t>
            </a:r>
            <a:r>
              <a:rPr lang="en-US" i="1" dirty="0"/>
              <a:t>lower </a:t>
            </a:r>
            <a:r>
              <a:rPr lang="en-US" dirty="0"/>
              <a:t>share of Fire Service Area assets, liabilities and fund balance</a:t>
            </a:r>
          </a:p>
          <a:p>
            <a:pPr marL="0" indent="0">
              <a:buNone/>
            </a:pPr>
            <a:endParaRPr lang="en-US" dirty="0"/>
          </a:p>
          <a:p>
            <a:endParaRPr lang="en-US" dirty="0"/>
          </a:p>
        </p:txBody>
      </p:sp>
    </p:spTree>
    <p:extLst>
      <p:ext uri="{BB962C8B-B14F-4D97-AF65-F5344CB8AC3E}">
        <p14:creationId xmlns:p14="http://schemas.microsoft.com/office/powerpoint/2010/main" val="856786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2C7EA-487C-FCFB-350C-21470CBBA827}"/>
              </a:ext>
            </a:extLst>
          </p:cNvPr>
          <p:cNvSpPr>
            <a:spLocks noGrp="1"/>
          </p:cNvSpPr>
          <p:nvPr>
            <p:ph type="title"/>
          </p:nvPr>
        </p:nvSpPr>
        <p:spPr/>
        <p:txBody>
          <a:bodyPr>
            <a:normAutofit/>
          </a:bodyPr>
          <a:lstStyle/>
          <a:p>
            <a:r>
              <a:rPr lang="en-US" sz="3300" dirty="0"/>
              <a:t>All Service Areas, incl. Police and Areawide </a:t>
            </a:r>
            <a:r>
              <a:rPr lang="en-US" sz="2000" dirty="0"/>
              <a:t>(38 funds so far)</a:t>
            </a:r>
          </a:p>
        </p:txBody>
      </p:sp>
      <p:pic>
        <p:nvPicPr>
          <p:cNvPr id="5" name="Picture 4">
            <a:extLst>
              <a:ext uri="{FF2B5EF4-FFF2-40B4-BE49-F238E27FC236}">
                <a16:creationId xmlns:a16="http://schemas.microsoft.com/office/drawing/2014/main" id="{66E19F46-1485-EA87-B8D0-701F7FBA4065}"/>
              </a:ext>
            </a:extLst>
          </p:cNvPr>
          <p:cNvPicPr>
            <a:picLocks noChangeAspect="1"/>
          </p:cNvPicPr>
          <p:nvPr/>
        </p:nvPicPr>
        <p:blipFill>
          <a:blip r:embed="rId2"/>
          <a:stretch>
            <a:fillRect/>
          </a:stretch>
        </p:blipFill>
        <p:spPr>
          <a:xfrm>
            <a:off x="838200" y="2415539"/>
            <a:ext cx="11243224" cy="2779459"/>
          </a:xfrm>
          <a:prstGeom prst="rect">
            <a:avLst/>
          </a:prstGeom>
        </p:spPr>
      </p:pic>
    </p:spTree>
    <p:extLst>
      <p:ext uri="{BB962C8B-B14F-4D97-AF65-F5344CB8AC3E}">
        <p14:creationId xmlns:p14="http://schemas.microsoft.com/office/powerpoint/2010/main" val="848076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84B210-33FE-F2C7-63DB-C56B5E4DD2E7}"/>
              </a:ext>
            </a:extLst>
          </p:cNvPr>
          <p:cNvSpPr>
            <a:spLocks noGrp="1"/>
          </p:cNvSpPr>
          <p:nvPr>
            <p:ph type="title"/>
          </p:nvPr>
        </p:nvSpPr>
        <p:spPr>
          <a:xfrm>
            <a:off x="612649" y="548638"/>
            <a:ext cx="3493008" cy="5788152"/>
          </a:xfrm>
        </p:spPr>
        <p:txBody>
          <a:bodyPr anchor="ctr">
            <a:normAutofit/>
          </a:bodyPr>
          <a:lstStyle/>
          <a:p>
            <a:r>
              <a:rPr lang="en-US" sz="4000"/>
              <a:t>Some Assets / Liabilities should not be divided</a:t>
            </a:r>
          </a:p>
        </p:txBody>
      </p:sp>
      <p:graphicFrame>
        <p:nvGraphicFramePr>
          <p:cNvPr id="5" name="Content Placeholder 2">
            <a:extLst>
              <a:ext uri="{FF2B5EF4-FFF2-40B4-BE49-F238E27FC236}">
                <a16:creationId xmlns:a16="http://schemas.microsoft.com/office/drawing/2014/main" id="{2BE34DDD-EEBE-53D9-89A3-0E7D35521B38}"/>
              </a:ext>
            </a:extLst>
          </p:cNvPr>
          <p:cNvGraphicFramePr>
            <a:graphicFrameLocks noGrp="1"/>
          </p:cNvGraphicFramePr>
          <p:nvPr>
            <p:ph idx="1"/>
            <p:extLst>
              <p:ext uri="{D42A27DB-BD31-4B8C-83A1-F6EECF244321}">
                <p14:modId xmlns:p14="http://schemas.microsoft.com/office/powerpoint/2010/main" val="1795295381"/>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7096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7B274-E557-10D7-45E4-FA96AD49FCD7}"/>
              </a:ext>
            </a:extLst>
          </p:cNvPr>
          <p:cNvSpPr>
            <a:spLocks noGrp="1"/>
          </p:cNvSpPr>
          <p:nvPr>
            <p:ph type="title"/>
          </p:nvPr>
        </p:nvSpPr>
        <p:spPr/>
        <p:txBody>
          <a:bodyPr/>
          <a:lstStyle/>
          <a:p>
            <a:r>
              <a:rPr lang="en-US" dirty="0"/>
              <a:t>Why not divide AWWU, SWS, Refuse, the Municipal Airport, and the Port?</a:t>
            </a:r>
          </a:p>
        </p:txBody>
      </p:sp>
      <p:sp>
        <p:nvSpPr>
          <p:cNvPr id="3" name="Content Placeholder 2">
            <a:extLst>
              <a:ext uri="{FF2B5EF4-FFF2-40B4-BE49-F238E27FC236}">
                <a16:creationId xmlns:a16="http://schemas.microsoft.com/office/drawing/2014/main" id="{D55E74F2-2EED-5942-5B9A-72E77DA672C9}"/>
              </a:ext>
            </a:extLst>
          </p:cNvPr>
          <p:cNvSpPr>
            <a:spLocks noGrp="1"/>
          </p:cNvSpPr>
          <p:nvPr>
            <p:ph idx="1"/>
          </p:nvPr>
        </p:nvSpPr>
        <p:spPr/>
        <p:txBody>
          <a:bodyPr>
            <a:normAutofit lnSpcReduction="10000"/>
          </a:bodyPr>
          <a:lstStyle/>
          <a:p>
            <a:r>
              <a:rPr lang="en-US" dirty="0"/>
              <a:t>Regulated utilities such as AWU and ASU would require RCA approval to split up.  Approval would require showing that the split(s) are in the public’s best interest, and that would be difficult to demonstrate</a:t>
            </a:r>
          </a:p>
          <a:p>
            <a:r>
              <a:rPr lang="en-US" dirty="0"/>
              <a:t>Splitting up these enterprise funds would be challenging because of their outstanding revenue bonds</a:t>
            </a:r>
          </a:p>
          <a:p>
            <a:r>
              <a:rPr lang="en-US" dirty="0"/>
              <a:t>Splitting up the assets of the Municipal Airport is likely impossible due to its primary funding source (federal government) </a:t>
            </a:r>
          </a:p>
          <a:p>
            <a:r>
              <a:rPr lang="en-US" dirty="0"/>
              <a:t>Splitting up these enterprise funds would offer CRB very little.  AWU pays an undersized dividend, ASU pays no dividend, the airport pays no dividend, etc.</a:t>
            </a:r>
          </a:p>
        </p:txBody>
      </p:sp>
    </p:spTree>
    <p:extLst>
      <p:ext uri="{BB962C8B-B14F-4D97-AF65-F5344CB8AC3E}">
        <p14:creationId xmlns:p14="http://schemas.microsoft.com/office/powerpoint/2010/main" val="4168631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C4F4F-42D5-6518-8FB4-513660DAD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93747-F614-4184-D75B-A894CCB819FC}"/>
              </a:ext>
            </a:extLst>
          </p:cNvPr>
          <p:cNvSpPr>
            <a:spLocks noGrp="1"/>
          </p:cNvSpPr>
          <p:nvPr>
            <p:ph type="title"/>
          </p:nvPr>
        </p:nvSpPr>
        <p:spPr/>
        <p:txBody>
          <a:bodyPr/>
          <a:lstStyle/>
          <a:p>
            <a:r>
              <a:rPr lang="en-US" dirty="0"/>
              <a:t>Why not divide AWWU, SWS, Refuse, the Municipal Airport, and the Port, cont.?</a:t>
            </a:r>
          </a:p>
        </p:txBody>
      </p:sp>
      <p:sp>
        <p:nvSpPr>
          <p:cNvPr id="3" name="Content Placeholder 2">
            <a:extLst>
              <a:ext uri="{FF2B5EF4-FFF2-40B4-BE49-F238E27FC236}">
                <a16:creationId xmlns:a16="http://schemas.microsoft.com/office/drawing/2014/main" id="{D13F45BD-1BE6-168E-1DDC-B243F807F9DD}"/>
              </a:ext>
            </a:extLst>
          </p:cNvPr>
          <p:cNvSpPr>
            <a:spLocks noGrp="1"/>
          </p:cNvSpPr>
          <p:nvPr>
            <p:ph idx="1"/>
          </p:nvPr>
        </p:nvSpPr>
        <p:spPr/>
        <p:txBody>
          <a:bodyPr>
            <a:normAutofit/>
          </a:bodyPr>
          <a:lstStyle/>
          <a:p>
            <a:r>
              <a:rPr lang="en-US" dirty="0"/>
              <a:t>Instead of a very disruptive attempt to split the assets, liabilities and fund balance, only the </a:t>
            </a:r>
            <a:r>
              <a:rPr lang="en-US" i="1" dirty="0"/>
              <a:t>economic benefits </a:t>
            </a:r>
            <a:r>
              <a:rPr lang="en-US" dirty="0"/>
              <a:t>generated by these entities, if any, should be shared</a:t>
            </a:r>
          </a:p>
          <a:p>
            <a:r>
              <a:rPr lang="en-US" dirty="0"/>
              <a:t>The MOA and the CRB would each assess and collect MUSA and MESA</a:t>
            </a:r>
          </a:p>
          <a:p>
            <a:r>
              <a:rPr lang="en-US" dirty="0"/>
              <a:t>MUSA and MESA would be comingled and any dividends paid by the enterprise funds would be added.  Sum = </a:t>
            </a:r>
            <a:r>
              <a:rPr lang="en-US" i="1" dirty="0"/>
              <a:t>economic benefits</a:t>
            </a:r>
          </a:p>
          <a:p>
            <a:r>
              <a:rPr lang="en-US" dirty="0"/>
              <a:t>The economic benefits would be shared based on a relative population split</a:t>
            </a:r>
          </a:p>
        </p:txBody>
      </p:sp>
    </p:spTree>
    <p:extLst>
      <p:ext uri="{BB962C8B-B14F-4D97-AF65-F5344CB8AC3E}">
        <p14:creationId xmlns:p14="http://schemas.microsoft.com/office/powerpoint/2010/main" val="1363381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A3B53-F343-5A0A-4F22-AA32ABC9D934}"/>
              </a:ext>
            </a:extLst>
          </p:cNvPr>
          <p:cNvSpPr>
            <a:spLocks noGrp="1"/>
          </p:cNvSpPr>
          <p:nvPr>
            <p:ph type="title"/>
          </p:nvPr>
        </p:nvSpPr>
        <p:spPr/>
        <p:txBody>
          <a:bodyPr/>
          <a:lstStyle/>
          <a:p>
            <a:r>
              <a:rPr lang="en-US" sz="3800" dirty="0"/>
              <a:t>What about ML&amp;P?</a:t>
            </a:r>
          </a:p>
        </p:txBody>
      </p:sp>
      <p:pic>
        <p:nvPicPr>
          <p:cNvPr id="5" name="Picture 4">
            <a:extLst>
              <a:ext uri="{FF2B5EF4-FFF2-40B4-BE49-F238E27FC236}">
                <a16:creationId xmlns:a16="http://schemas.microsoft.com/office/drawing/2014/main" id="{40094CB9-7CE6-2197-C9ED-00D5DDBFA30B}"/>
              </a:ext>
            </a:extLst>
          </p:cNvPr>
          <p:cNvPicPr>
            <a:picLocks noChangeAspect="1"/>
          </p:cNvPicPr>
          <p:nvPr/>
        </p:nvPicPr>
        <p:blipFill>
          <a:blip r:embed="rId2"/>
          <a:stretch>
            <a:fillRect/>
          </a:stretch>
        </p:blipFill>
        <p:spPr>
          <a:xfrm>
            <a:off x="5695535" y="365125"/>
            <a:ext cx="5944430" cy="5925377"/>
          </a:xfrm>
          <a:prstGeom prst="rect">
            <a:avLst/>
          </a:prstGeom>
        </p:spPr>
      </p:pic>
      <p:sp>
        <p:nvSpPr>
          <p:cNvPr id="6" name="TextBox 5">
            <a:extLst>
              <a:ext uri="{FF2B5EF4-FFF2-40B4-BE49-F238E27FC236}">
                <a16:creationId xmlns:a16="http://schemas.microsoft.com/office/drawing/2014/main" id="{EF6A8D30-3865-2471-47C9-5AC514FC5300}"/>
              </a:ext>
            </a:extLst>
          </p:cNvPr>
          <p:cNvSpPr txBox="1"/>
          <p:nvPr/>
        </p:nvSpPr>
        <p:spPr>
          <a:xfrm>
            <a:off x="952500" y="1552575"/>
            <a:ext cx="2019300" cy="4247317"/>
          </a:xfrm>
          <a:prstGeom prst="rect">
            <a:avLst/>
          </a:prstGeom>
          <a:noFill/>
        </p:spPr>
        <p:txBody>
          <a:bodyPr wrap="square" rtlCol="0">
            <a:spAutoFit/>
          </a:bodyPr>
          <a:lstStyle/>
          <a:p>
            <a:r>
              <a:rPr lang="en-US" dirty="0"/>
              <a:t>As of 12/31/2022, residual funds relating to the sale of ML&amp;P remained.  The future borough has a claim on its share of those assets / fund balance, if any assets continue to remain in this fund.</a:t>
            </a:r>
          </a:p>
          <a:p>
            <a:endParaRPr lang="en-US" dirty="0"/>
          </a:p>
          <a:p>
            <a:endParaRPr lang="en-US" dirty="0"/>
          </a:p>
        </p:txBody>
      </p:sp>
    </p:spTree>
    <p:extLst>
      <p:ext uri="{BB962C8B-B14F-4D97-AF65-F5344CB8AC3E}">
        <p14:creationId xmlns:p14="http://schemas.microsoft.com/office/powerpoint/2010/main" val="1416156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
          <p:cNvSpPr txBox="1">
            <a:spLocks noGrp="1"/>
          </p:cNvSpPr>
          <p:nvPr>
            <p:ph type="body" idx="1"/>
          </p:nvPr>
        </p:nvSpPr>
        <p:spPr>
          <a:xfrm>
            <a:off x="432000" y="974351"/>
            <a:ext cx="4444800" cy="5428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760"/>
              <a:buNone/>
            </a:pPr>
            <a:r>
              <a:rPr lang="en-US" dirty="0"/>
              <a:t>Meeting Agenda</a:t>
            </a:r>
            <a:endParaRPr dirty="0"/>
          </a:p>
          <a:p>
            <a:pPr marL="742950" lvl="1" indent="-285750" algn="l" rtl="0">
              <a:lnSpc>
                <a:spcPct val="100000"/>
              </a:lnSpc>
              <a:spcBef>
                <a:spcPts val="1000"/>
              </a:spcBef>
              <a:spcAft>
                <a:spcPts val="0"/>
              </a:spcAft>
              <a:buSzPts val="2300"/>
              <a:buChar char="•"/>
            </a:pPr>
            <a:r>
              <a:rPr lang="en-US" dirty="0"/>
              <a:t>Pledge Of Allegiance	</a:t>
            </a:r>
            <a:endParaRPr dirty="0"/>
          </a:p>
          <a:p>
            <a:pPr marL="742950" lvl="1" indent="-285750" algn="l" rtl="0">
              <a:lnSpc>
                <a:spcPct val="100000"/>
              </a:lnSpc>
              <a:spcBef>
                <a:spcPts val="1000"/>
              </a:spcBef>
              <a:spcAft>
                <a:spcPts val="0"/>
              </a:spcAft>
              <a:buSzPts val="2300"/>
              <a:buChar char="•"/>
            </a:pPr>
            <a:r>
              <a:rPr lang="en-US" dirty="0"/>
              <a:t>Invocation</a:t>
            </a:r>
            <a:endParaRPr dirty="0"/>
          </a:p>
          <a:p>
            <a:pPr marL="742950" lvl="1" indent="-285750" algn="l" rtl="0">
              <a:lnSpc>
                <a:spcPct val="100000"/>
              </a:lnSpc>
              <a:spcBef>
                <a:spcPts val="1000"/>
              </a:spcBef>
              <a:spcAft>
                <a:spcPts val="0"/>
              </a:spcAft>
              <a:buSzPts val="2300"/>
              <a:buChar char="•"/>
            </a:pPr>
            <a:r>
              <a:rPr lang="en-US" dirty="0"/>
              <a:t>Introduction</a:t>
            </a:r>
            <a:endParaRPr dirty="0"/>
          </a:p>
          <a:p>
            <a:pPr marL="742950" lvl="1" indent="-285750" algn="l" rtl="0">
              <a:lnSpc>
                <a:spcPct val="100000"/>
              </a:lnSpc>
              <a:spcBef>
                <a:spcPts val="1000"/>
              </a:spcBef>
              <a:spcAft>
                <a:spcPts val="0"/>
              </a:spcAft>
              <a:buSzPts val="2300"/>
              <a:buChar char="•"/>
            </a:pPr>
            <a:r>
              <a:rPr lang="en-US" dirty="0"/>
              <a:t>Financial Update</a:t>
            </a:r>
            <a:endParaRPr dirty="0"/>
          </a:p>
          <a:p>
            <a:pPr marL="742950" lvl="1" indent="-285750" algn="l" rtl="0">
              <a:lnSpc>
                <a:spcPct val="100000"/>
              </a:lnSpc>
              <a:spcBef>
                <a:spcPts val="1000"/>
              </a:spcBef>
              <a:spcAft>
                <a:spcPts val="0"/>
              </a:spcAft>
              <a:buSzPts val="2300"/>
              <a:buChar char="•"/>
            </a:pPr>
            <a:r>
              <a:rPr lang="en-US" dirty="0"/>
              <a:t>Timeline</a:t>
            </a:r>
            <a:endParaRPr dirty="0"/>
          </a:p>
          <a:p>
            <a:pPr marL="742950" lvl="1" indent="-285750" algn="l" rtl="0">
              <a:lnSpc>
                <a:spcPct val="100000"/>
              </a:lnSpc>
              <a:spcBef>
                <a:spcPts val="1000"/>
              </a:spcBef>
              <a:spcAft>
                <a:spcPts val="0"/>
              </a:spcAft>
              <a:buSzPts val="2300"/>
              <a:buChar char="•"/>
            </a:pPr>
            <a:r>
              <a:rPr lang="en-US" dirty="0"/>
              <a:t>Sharon Lechner: Can we afford to Detach?</a:t>
            </a:r>
            <a:endParaRPr dirty="0"/>
          </a:p>
          <a:p>
            <a:pPr marL="742950" lvl="1" indent="-285750" algn="l" rtl="0">
              <a:lnSpc>
                <a:spcPct val="100000"/>
              </a:lnSpc>
              <a:spcBef>
                <a:spcPts val="1000"/>
              </a:spcBef>
              <a:spcAft>
                <a:spcPts val="0"/>
              </a:spcAft>
              <a:buSzPts val="2300"/>
              <a:buChar char="•"/>
            </a:pPr>
            <a:r>
              <a:rPr lang="en-US" dirty="0"/>
              <a:t> Q &amp; A</a:t>
            </a:r>
            <a:endParaRPr dirty="0"/>
          </a:p>
          <a:p>
            <a:pPr marL="742950" lvl="1" indent="-285750" algn="l" rtl="0">
              <a:lnSpc>
                <a:spcPct val="100000"/>
              </a:lnSpc>
              <a:spcBef>
                <a:spcPts val="1000"/>
              </a:spcBef>
              <a:spcAft>
                <a:spcPts val="0"/>
              </a:spcAft>
              <a:buSzPts val="2300"/>
              <a:buChar char="•"/>
            </a:pPr>
            <a:r>
              <a:rPr lang="en-US" dirty="0"/>
              <a:t>Conclusion </a:t>
            </a:r>
            <a:endParaRPr dirty="0"/>
          </a:p>
        </p:txBody>
      </p:sp>
      <p:sp>
        <p:nvSpPr>
          <p:cNvPr id="531" name="Google Shape;531;p3"/>
          <p:cNvSpPr txBox="1">
            <a:spLocks noGrp="1"/>
          </p:cNvSpPr>
          <p:nvPr>
            <p:ph type="ctrTitle"/>
          </p:nvPr>
        </p:nvSpPr>
        <p:spPr>
          <a:xfrm>
            <a:off x="7836303" y="506470"/>
            <a:ext cx="3863221" cy="720000"/>
          </a:xfrm>
          <a:prstGeom prst="rect">
            <a:avLst/>
          </a:prstGeom>
          <a:noFill/>
          <a:ln>
            <a:noFill/>
          </a:ln>
        </p:spPr>
        <p:txBody>
          <a:bodyPr spcFirstLastPara="1" wrap="square" lIns="91425" tIns="45700" rIns="91425" bIns="45700" anchor="b" anchorCtr="0">
            <a:normAutofit fontScale="90000"/>
          </a:bodyPr>
          <a:lstStyle/>
          <a:p>
            <a:pPr marL="0" lvl="0" indent="0" algn="r" rtl="0">
              <a:lnSpc>
                <a:spcPct val="100000"/>
              </a:lnSpc>
              <a:spcBef>
                <a:spcPts val="0"/>
              </a:spcBef>
              <a:spcAft>
                <a:spcPts val="0"/>
              </a:spcAft>
              <a:buClr>
                <a:schemeClr val="lt1"/>
              </a:buClr>
              <a:buSzPct val="100000"/>
              <a:buFont typeface="Garamond"/>
              <a:buNone/>
            </a:pPr>
            <a:r>
              <a:rPr lang="en-US"/>
              <a:t>About Us</a:t>
            </a:r>
            <a:endParaRPr/>
          </a:p>
        </p:txBody>
      </p:sp>
      <p:sp>
        <p:nvSpPr>
          <p:cNvPr id="532" name="Google Shape;532;p3"/>
          <p:cNvSpPr txBox="1">
            <a:spLocks noGrp="1"/>
          </p:cNvSpPr>
          <p:nvPr>
            <p:ph type="subTitle" idx="3"/>
          </p:nvPr>
        </p:nvSpPr>
        <p:spPr>
          <a:xfrm>
            <a:off x="8284821" y="1352437"/>
            <a:ext cx="3475177" cy="4467966"/>
          </a:xfrm>
          <a:prstGeom prst="rect">
            <a:avLst/>
          </a:prstGeom>
          <a:noFill/>
          <a:ln>
            <a:noFill/>
          </a:ln>
        </p:spPr>
        <p:txBody>
          <a:bodyPr spcFirstLastPara="1" wrap="square" lIns="91425" tIns="45700" rIns="91425" bIns="45700" anchor="t" anchorCtr="0">
            <a:normAutofit fontScale="92500"/>
          </a:bodyPr>
          <a:lstStyle/>
          <a:p>
            <a:pPr marL="0" lvl="0" indent="0" algn="r" rtl="0">
              <a:lnSpc>
                <a:spcPct val="100000"/>
              </a:lnSpc>
              <a:spcBef>
                <a:spcPts val="0"/>
              </a:spcBef>
              <a:spcAft>
                <a:spcPts val="0"/>
              </a:spcAft>
              <a:buSzPts val="2760"/>
              <a:buNone/>
            </a:pPr>
            <a:r>
              <a:rPr lang="en-US"/>
              <a:t>We are a group of residents with the goal to detach from the MOA and incorporate as a home rule brough called the Chugach Regional Brough (CRB).</a:t>
            </a:r>
            <a:endParaRPr/>
          </a:p>
          <a:p>
            <a:pPr marL="0" lvl="0" indent="0" algn="r" rtl="0">
              <a:lnSpc>
                <a:spcPct val="100000"/>
              </a:lnSpc>
              <a:spcBef>
                <a:spcPts val="1080"/>
              </a:spcBef>
              <a:spcAft>
                <a:spcPts val="0"/>
              </a:spcAft>
              <a:buSzPts val="2760"/>
              <a:buNone/>
            </a:pPr>
            <a:endParaRPr/>
          </a:p>
          <a:p>
            <a:pPr marL="0" lvl="0" indent="0" algn="r" rtl="0">
              <a:lnSpc>
                <a:spcPct val="100000"/>
              </a:lnSpc>
              <a:spcBef>
                <a:spcPts val="1080"/>
              </a:spcBef>
              <a:spcAft>
                <a:spcPts val="0"/>
              </a:spcAft>
              <a:buSzPts val="2760"/>
              <a:buNone/>
            </a:pPr>
            <a:r>
              <a:rPr lang="en-US"/>
              <a:t>With the support of our community, we fight to bring this idea to the public for their right to vote and our voices to be heard. </a:t>
            </a:r>
            <a:endParaRPr/>
          </a:p>
        </p:txBody>
      </p:sp>
      <p:pic>
        <p:nvPicPr>
          <p:cNvPr id="533" name="Google Shape;533;p3" descr="Group of people communicating around a table"/>
          <p:cNvPicPr preferRelativeResize="0">
            <a:picLocks noGrp="1"/>
          </p:cNvPicPr>
          <p:nvPr>
            <p:ph type="pic" idx="2"/>
          </p:nvPr>
        </p:nvPicPr>
        <p:blipFill rotWithShape="1">
          <a:blip r:embed="rId3">
            <a:alphaModFix/>
          </a:blip>
          <a:srcRect l="17386" r="17386"/>
          <a:stretch/>
        </p:blipFill>
        <p:spPr>
          <a:xfrm>
            <a:off x="4564609" y="196033"/>
            <a:ext cx="3475177" cy="3555252"/>
          </a:xfrm>
          <a:prstGeom prst="rect">
            <a:avLst/>
          </a:prstGeom>
          <a:solidFill>
            <a:srgbClr val="D8D8D8"/>
          </a:solidFill>
          <a:ln>
            <a:noFill/>
          </a:ln>
        </p:spPr>
      </p:pic>
      <p:pic>
        <p:nvPicPr>
          <p:cNvPr id="534" name="Google Shape;534;p3" descr="A blue and orange eagle with a yellow sun&#10;&#10;AI-generated content may be incorrect."/>
          <p:cNvPicPr preferRelativeResize="0"/>
          <p:nvPr/>
        </p:nvPicPr>
        <p:blipFill rotWithShape="1">
          <a:blip r:embed="rId4">
            <a:alphaModFix/>
          </a:blip>
          <a:srcRect/>
          <a:stretch/>
        </p:blipFill>
        <p:spPr>
          <a:xfrm>
            <a:off x="10529198" y="6072338"/>
            <a:ext cx="1170326" cy="66175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9B45CC-E98A-2C15-561C-F1C7F5D60B32}"/>
              </a:ext>
            </a:extLst>
          </p:cNvPr>
          <p:cNvSpPr>
            <a:spLocks noGrp="1"/>
          </p:cNvSpPr>
          <p:nvPr>
            <p:ph type="title"/>
          </p:nvPr>
        </p:nvSpPr>
        <p:spPr>
          <a:xfrm>
            <a:off x="612649" y="548638"/>
            <a:ext cx="3493008" cy="5788152"/>
          </a:xfrm>
        </p:spPr>
        <p:txBody>
          <a:bodyPr anchor="ctr">
            <a:normAutofit/>
          </a:bodyPr>
          <a:lstStyle/>
          <a:p>
            <a:r>
              <a:rPr lang="en-US" sz="4000"/>
              <a:t>Are there other “future economic benefit” funds?</a:t>
            </a:r>
          </a:p>
        </p:txBody>
      </p:sp>
      <p:graphicFrame>
        <p:nvGraphicFramePr>
          <p:cNvPr id="5" name="Content Placeholder 2">
            <a:extLst>
              <a:ext uri="{FF2B5EF4-FFF2-40B4-BE49-F238E27FC236}">
                <a16:creationId xmlns:a16="http://schemas.microsoft.com/office/drawing/2014/main" id="{C41F7ACB-7A8A-5675-C51A-17FE528797C3}"/>
              </a:ext>
            </a:extLst>
          </p:cNvPr>
          <p:cNvGraphicFramePr>
            <a:graphicFrameLocks noGrp="1"/>
          </p:cNvGraphicFramePr>
          <p:nvPr>
            <p:ph idx="1"/>
            <p:extLst>
              <p:ext uri="{D42A27DB-BD31-4B8C-83A1-F6EECF244321}">
                <p14:modId xmlns:p14="http://schemas.microsoft.com/office/powerpoint/2010/main" val="484304775"/>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6559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5EA0B8-B34A-DBFD-5829-42894EE8DB75}"/>
              </a:ext>
            </a:extLst>
          </p:cNvPr>
          <p:cNvSpPr>
            <a:spLocks noGrp="1"/>
          </p:cNvSpPr>
          <p:nvPr>
            <p:ph type="title"/>
          </p:nvPr>
        </p:nvSpPr>
        <p:spPr>
          <a:xfrm>
            <a:off x="645064" y="525982"/>
            <a:ext cx="4282983" cy="1200361"/>
          </a:xfrm>
        </p:spPr>
        <p:txBody>
          <a:bodyPr anchor="b">
            <a:normAutofit/>
          </a:bodyPr>
          <a:lstStyle/>
          <a:p>
            <a:r>
              <a:rPr lang="en-US" sz="3600" dirty="0"/>
              <a:t>What about Hydro?</a:t>
            </a:r>
          </a:p>
        </p:txBody>
      </p:sp>
      <p:sp>
        <p:nvSpPr>
          <p:cNvPr id="12" name="Rectangle 1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51FAA9-6030-2DA8-E1E2-27E70D68E267}"/>
              </a:ext>
            </a:extLst>
          </p:cNvPr>
          <p:cNvSpPr>
            <a:spLocks noGrp="1"/>
          </p:cNvSpPr>
          <p:nvPr>
            <p:ph idx="1"/>
          </p:nvPr>
        </p:nvSpPr>
        <p:spPr>
          <a:xfrm>
            <a:off x="645066" y="2031101"/>
            <a:ext cx="4282984" cy="3511943"/>
          </a:xfrm>
        </p:spPr>
        <p:txBody>
          <a:bodyPr anchor="ctr">
            <a:normAutofit/>
          </a:bodyPr>
          <a:lstStyle/>
          <a:p>
            <a:r>
              <a:rPr lang="en-US" sz="1800" dirty="0"/>
              <a:t>The Anchorage Hydropower fund exists because CEA could not afford to purchase ML&amp;P’s assets outright when ML&amp;P was sold</a:t>
            </a:r>
          </a:p>
          <a:p>
            <a:r>
              <a:rPr lang="en-US" sz="1800" dirty="0"/>
              <a:t>A population-based split of assets, liabilities and fund balance will fairly allocate the value of this fund</a:t>
            </a:r>
          </a:p>
          <a:p>
            <a:r>
              <a:rPr lang="en-US" sz="1800" dirty="0"/>
              <a:t>In addition, CRB should receive a fair share of future economic benefits such as net power sale revenues</a:t>
            </a:r>
          </a:p>
          <a:p>
            <a:endParaRPr lang="en-US" sz="1800" dirty="0"/>
          </a:p>
        </p:txBody>
      </p:sp>
      <p:sp>
        <p:nvSpPr>
          <p:cNvPr id="14" name="Rectangle 1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ocument with numbers and text&#10;&#10;AI-generated content may be incorrect.">
            <a:extLst>
              <a:ext uri="{FF2B5EF4-FFF2-40B4-BE49-F238E27FC236}">
                <a16:creationId xmlns:a16="http://schemas.microsoft.com/office/drawing/2014/main" id="{BD986F3F-0962-D724-0B06-1E108E5D470C}"/>
              </a:ext>
            </a:extLst>
          </p:cNvPr>
          <p:cNvPicPr>
            <a:picLocks noChangeAspect="1"/>
          </p:cNvPicPr>
          <p:nvPr/>
        </p:nvPicPr>
        <p:blipFill>
          <a:blip r:embed="rId2"/>
          <a:stretch>
            <a:fillRect/>
          </a:stretch>
        </p:blipFill>
        <p:spPr>
          <a:xfrm>
            <a:off x="5987738" y="913623"/>
            <a:ext cx="5628018" cy="4797884"/>
          </a:xfrm>
          <a:prstGeom prst="rect">
            <a:avLst/>
          </a:prstGeom>
        </p:spPr>
      </p:pic>
    </p:spTree>
    <p:extLst>
      <p:ext uri="{BB962C8B-B14F-4D97-AF65-F5344CB8AC3E}">
        <p14:creationId xmlns:p14="http://schemas.microsoft.com/office/powerpoint/2010/main" val="105644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08EEE-755D-AB1A-FC5E-3299F0F42E9E}"/>
              </a:ext>
            </a:extLst>
          </p:cNvPr>
          <p:cNvSpPr>
            <a:spLocks noGrp="1"/>
          </p:cNvSpPr>
          <p:nvPr>
            <p:ph type="title"/>
          </p:nvPr>
        </p:nvSpPr>
        <p:spPr/>
        <p:txBody>
          <a:bodyPr/>
          <a:lstStyle/>
          <a:p>
            <a:r>
              <a:rPr lang="en-US" dirty="0"/>
              <a:t>Some Assets and related liabilities can be Allocated by Population</a:t>
            </a:r>
          </a:p>
        </p:txBody>
      </p:sp>
      <p:sp>
        <p:nvSpPr>
          <p:cNvPr id="3" name="Content Placeholder 2">
            <a:extLst>
              <a:ext uri="{FF2B5EF4-FFF2-40B4-BE49-F238E27FC236}">
                <a16:creationId xmlns:a16="http://schemas.microsoft.com/office/drawing/2014/main" id="{EF025B6B-7613-D47C-33BD-F06D45436998}"/>
              </a:ext>
            </a:extLst>
          </p:cNvPr>
          <p:cNvSpPr>
            <a:spLocks noGrp="1"/>
          </p:cNvSpPr>
          <p:nvPr>
            <p:ph idx="1"/>
          </p:nvPr>
        </p:nvSpPr>
        <p:spPr/>
        <p:txBody>
          <a:bodyPr/>
          <a:lstStyle/>
          <a:p>
            <a:r>
              <a:rPr lang="en-US" dirty="0"/>
              <a:t>Heritage Land Bank assets and other real estate (except real estate owned by the enterprise funds and component units such as AWU and ASU)</a:t>
            </a:r>
          </a:p>
          <a:p>
            <a:r>
              <a:rPr lang="en-US" dirty="0"/>
              <a:t>MOA Trust Fund ($381 million)</a:t>
            </a:r>
          </a:p>
          <a:p>
            <a:r>
              <a:rPr lang="en-US" dirty="0"/>
              <a:t>Schools</a:t>
            </a:r>
          </a:p>
          <a:p>
            <a:endParaRPr lang="en-US" dirty="0"/>
          </a:p>
        </p:txBody>
      </p:sp>
    </p:spTree>
    <p:extLst>
      <p:ext uri="{BB962C8B-B14F-4D97-AF65-F5344CB8AC3E}">
        <p14:creationId xmlns:p14="http://schemas.microsoft.com/office/powerpoint/2010/main" val="1298947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133C6-7765-65EA-FED4-14660AA6B8D0}"/>
              </a:ext>
            </a:extLst>
          </p:cNvPr>
          <p:cNvSpPr>
            <a:spLocks noGrp="1"/>
          </p:cNvSpPr>
          <p:nvPr>
            <p:ph type="title"/>
          </p:nvPr>
        </p:nvSpPr>
        <p:spPr/>
        <p:txBody>
          <a:bodyPr/>
          <a:lstStyle/>
          <a:p>
            <a:r>
              <a:rPr lang="en-US" dirty="0"/>
              <a:t>Many Different Allocation Methodologies</a:t>
            </a:r>
          </a:p>
        </p:txBody>
      </p:sp>
      <p:sp>
        <p:nvSpPr>
          <p:cNvPr id="3" name="Content Placeholder 2">
            <a:extLst>
              <a:ext uri="{FF2B5EF4-FFF2-40B4-BE49-F238E27FC236}">
                <a16:creationId xmlns:a16="http://schemas.microsoft.com/office/drawing/2014/main" id="{4E04F08B-D881-B6A6-9753-34FCFD2C57D5}"/>
              </a:ext>
            </a:extLst>
          </p:cNvPr>
          <p:cNvSpPr>
            <a:spLocks noGrp="1"/>
          </p:cNvSpPr>
          <p:nvPr>
            <p:ph idx="1"/>
          </p:nvPr>
        </p:nvSpPr>
        <p:spPr/>
        <p:txBody>
          <a:bodyPr>
            <a:normAutofit fontScale="92500" lnSpcReduction="10000"/>
          </a:bodyPr>
          <a:lstStyle/>
          <a:p>
            <a:r>
              <a:rPr lang="en-US" sz="1800" b="0" i="0" u="none" strike="noStrike" dirty="0">
                <a:solidFill>
                  <a:srgbClr val="000000"/>
                </a:solidFill>
                <a:effectLst/>
                <a:latin typeface="Aptos Narrow" panose="020B0004020202020204" pitchFamily="34" charset="0"/>
              </a:rPr>
              <a:t>Service Area that Eagle River / Chugiak has no interest in (example: Girdwood Valley Service Area)</a:t>
            </a:r>
          </a:p>
          <a:p>
            <a:r>
              <a:rPr lang="en-US" sz="1800" b="0" i="0" u="none" strike="noStrike" dirty="0">
                <a:solidFill>
                  <a:srgbClr val="000000"/>
                </a:solidFill>
                <a:effectLst/>
                <a:latin typeface="Aptos Narrow" panose="020B0004020202020204" pitchFamily="34" charset="0"/>
              </a:rPr>
              <a:t>Service Area that Eagle River / Chugiak has sole interest in (example: Chugiak Fire Service Area)</a:t>
            </a:r>
          </a:p>
          <a:p>
            <a:r>
              <a:rPr lang="en-US" sz="1800" b="0" i="0" u="none" strike="noStrike" dirty="0">
                <a:solidFill>
                  <a:srgbClr val="000000"/>
                </a:solidFill>
                <a:effectLst/>
                <a:latin typeface="Aptos Narrow" panose="020B0004020202020204" pitchFamily="34" charset="0"/>
              </a:rPr>
              <a:t>Service Area that Eagle River / Chugiak has a reduced interest in (example: Fire Service Area)</a:t>
            </a:r>
          </a:p>
          <a:p>
            <a:r>
              <a:rPr lang="en-US" sz="1800" b="0" i="0" u="none" strike="noStrike" dirty="0">
                <a:solidFill>
                  <a:srgbClr val="000000"/>
                </a:solidFill>
                <a:effectLst/>
                <a:latin typeface="Aptos Narrow" panose="020B0004020202020204" pitchFamily="34" charset="0"/>
              </a:rPr>
              <a:t>Service Area that Eagle River / Chugiak has an enhanced interest in (example: Anchorage Metropolitan Service Area)</a:t>
            </a:r>
          </a:p>
          <a:p>
            <a:r>
              <a:rPr lang="en-US" sz="1800" dirty="0">
                <a:solidFill>
                  <a:srgbClr val="000000"/>
                </a:solidFill>
                <a:latin typeface="Aptos Narrow" panose="020B0004020202020204" pitchFamily="34" charset="0"/>
              </a:rPr>
              <a:t>S</a:t>
            </a:r>
            <a:r>
              <a:rPr lang="en-US" sz="1800" b="0" i="0" u="none" strike="noStrike" dirty="0">
                <a:solidFill>
                  <a:srgbClr val="000000"/>
                </a:solidFill>
                <a:effectLst/>
                <a:latin typeface="Aptos Narrow" panose="020B0004020202020204" pitchFamily="34" charset="0"/>
              </a:rPr>
              <a:t>plit pro-rata (exa</a:t>
            </a:r>
            <a:r>
              <a:rPr lang="en-US" sz="1800" dirty="0">
                <a:solidFill>
                  <a:srgbClr val="000000"/>
                </a:solidFill>
                <a:latin typeface="Aptos Narrow" panose="020B0004020202020204" pitchFamily="34" charset="0"/>
              </a:rPr>
              <a:t>mple: Areawide Service Fund)</a:t>
            </a:r>
            <a:endParaRPr lang="en-US" sz="1800" b="0" i="0" u="none" strike="noStrike" dirty="0">
              <a:solidFill>
                <a:srgbClr val="000000"/>
              </a:solidFill>
              <a:effectLst/>
              <a:latin typeface="Aptos Narrow" panose="020B0004020202020204" pitchFamily="34" charset="0"/>
            </a:endParaRPr>
          </a:p>
          <a:p>
            <a:r>
              <a:rPr lang="en-US" sz="1800" b="0" i="0" u="none" strike="noStrike" dirty="0">
                <a:solidFill>
                  <a:srgbClr val="000000"/>
                </a:solidFill>
                <a:effectLst/>
                <a:latin typeface="Aptos Narrow" panose="020B0004020202020204" pitchFamily="34" charset="0"/>
              </a:rPr>
              <a:t>Fund cannot be split at the present time due to debt covenants; Split pro-rata claim once debt covenants allow or the debt has been fully repaid (example: CIVIC Ventures Revenue Bond)</a:t>
            </a:r>
          </a:p>
          <a:p>
            <a:r>
              <a:rPr lang="en-US" sz="1800" dirty="0">
                <a:solidFill>
                  <a:srgbClr val="000000"/>
                </a:solidFill>
                <a:latin typeface="Aptos Narrow" panose="020B0004020202020204" pitchFamily="34" charset="0"/>
              </a:rPr>
              <a:t>S</a:t>
            </a:r>
            <a:r>
              <a:rPr lang="en-US" sz="1800" b="0" i="0" u="none" strike="noStrike" dirty="0">
                <a:solidFill>
                  <a:srgbClr val="000000"/>
                </a:solidFill>
                <a:effectLst/>
                <a:latin typeface="Aptos Narrow" panose="020B0004020202020204" pitchFamily="34" charset="0"/>
              </a:rPr>
              <a:t>hare future economic benefits such as MUSA, MESA, net power sales, purchase payment stream, and dividends pro-rata (example: Port)</a:t>
            </a:r>
          </a:p>
          <a:p>
            <a:r>
              <a:rPr lang="en-US" sz="1800" b="0" i="0" u="none" strike="noStrike" dirty="0">
                <a:solidFill>
                  <a:srgbClr val="000000"/>
                </a:solidFill>
                <a:effectLst/>
                <a:latin typeface="Aptos Narrow" panose="020B0004020202020204" pitchFamily="34" charset="0"/>
              </a:rPr>
              <a:t>Internal Service Fund - split pro-rata (example: Equipment Maintenance)</a:t>
            </a:r>
          </a:p>
          <a:p>
            <a:r>
              <a:rPr lang="en-US" sz="1800" b="0" i="0" u="none" strike="noStrike" dirty="0">
                <a:solidFill>
                  <a:srgbClr val="000000"/>
                </a:solidFill>
                <a:effectLst/>
                <a:latin typeface="Aptos Narrow" panose="020B0004020202020204" pitchFamily="34" charset="0"/>
              </a:rPr>
              <a:t>Internal Service Fund – </a:t>
            </a:r>
            <a:r>
              <a:rPr lang="en-US" sz="1800" dirty="0">
                <a:solidFill>
                  <a:srgbClr val="000000"/>
                </a:solidFill>
                <a:latin typeface="Aptos Narrow" panose="020B0004020202020204" pitchFamily="34" charset="0"/>
              </a:rPr>
              <a:t>MOA retains </a:t>
            </a:r>
            <a:r>
              <a:rPr lang="en-US" sz="1800" b="0" i="0" u="none" strike="noStrike" dirty="0">
                <a:solidFill>
                  <a:srgbClr val="000000"/>
                </a:solidFill>
                <a:effectLst/>
                <a:latin typeface="Aptos Narrow" panose="020B0004020202020204" pitchFamily="34" charset="0"/>
              </a:rPr>
              <a:t>this fund (IT, etc.)</a:t>
            </a:r>
          </a:p>
          <a:p>
            <a:r>
              <a:rPr lang="en-US" sz="1800" dirty="0">
                <a:solidFill>
                  <a:srgbClr val="000000"/>
                </a:solidFill>
                <a:latin typeface="Aptos Narrow" panose="020B0004020202020204" pitchFamily="34" charset="0"/>
              </a:rPr>
              <a:t>Waive possible interest in fund (example: 49</a:t>
            </a:r>
            <a:r>
              <a:rPr lang="en-US" sz="1800" baseline="30000" dirty="0">
                <a:solidFill>
                  <a:srgbClr val="000000"/>
                </a:solidFill>
                <a:latin typeface="Aptos Narrow" panose="020B0004020202020204" pitchFamily="34" charset="0"/>
              </a:rPr>
              <a:t>th</a:t>
            </a:r>
            <a:r>
              <a:rPr lang="en-US" sz="1800" dirty="0">
                <a:solidFill>
                  <a:srgbClr val="000000"/>
                </a:solidFill>
                <a:latin typeface="Aptos Narrow" panose="020B0004020202020204" pitchFamily="34" charset="0"/>
              </a:rPr>
              <a:t> State Angel Fund)</a:t>
            </a:r>
          </a:p>
          <a:p>
            <a:r>
              <a:rPr lang="en-US" sz="1800" b="0" i="0" u="none" strike="noStrike" dirty="0">
                <a:solidFill>
                  <a:srgbClr val="000000"/>
                </a:solidFill>
                <a:effectLst/>
                <a:latin typeface="Aptos Narrow" panose="020B0004020202020204" pitchFamily="34" charset="0"/>
              </a:rPr>
              <a:t>Allocate pro-rata with Chugiak / ER portion representing a restricted asset / continued obligation (example: police &amp; fire retiree obligation)</a:t>
            </a:r>
          </a:p>
          <a:p>
            <a:endParaRPr lang="en-US" sz="1800" b="0" i="0" u="none" strike="noStrike" dirty="0">
              <a:solidFill>
                <a:srgbClr val="000000"/>
              </a:solidFill>
              <a:effectLst/>
              <a:latin typeface="Aptos Narrow" panose="020B0004020202020204" pitchFamily="34" charset="0"/>
            </a:endParaRPr>
          </a:p>
          <a:p>
            <a:endParaRPr lang="en-US" dirty="0"/>
          </a:p>
        </p:txBody>
      </p:sp>
    </p:spTree>
    <p:extLst>
      <p:ext uri="{BB962C8B-B14F-4D97-AF65-F5344CB8AC3E}">
        <p14:creationId xmlns:p14="http://schemas.microsoft.com/office/powerpoint/2010/main" val="4028477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8A79F-2580-C609-E27D-782BBB897636}"/>
              </a:ext>
            </a:extLst>
          </p:cNvPr>
          <p:cNvSpPr>
            <a:spLocks noGrp="1"/>
          </p:cNvSpPr>
          <p:nvPr>
            <p:ph type="title"/>
          </p:nvPr>
        </p:nvSpPr>
        <p:spPr/>
        <p:txBody>
          <a:bodyPr/>
          <a:lstStyle/>
          <a:p>
            <a:r>
              <a:rPr lang="en-US" dirty="0"/>
              <a:t>What about GO Bond Debt?</a:t>
            </a:r>
          </a:p>
        </p:txBody>
      </p:sp>
      <p:sp>
        <p:nvSpPr>
          <p:cNvPr id="3" name="Content Placeholder 2">
            <a:extLst>
              <a:ext uri="{FF2B5EF4-FFF2-40B4-BE49-F238E27FC236}">
                <a16:creationId xmlns:a16="http://schemas.microsoft.com/office/drawing/2014/main" id="{996ED27F-F810-0B4A-E9DD-53D08EB85A7C}"/>
              </a:ext>
            </a:extLst>
          </p:cNvPr>
          <p:cNvSpPr>
            <a:spLocks noGrp="1"/>
          </p:cNvSpPr>
          <p:nvPr>
            <p:ph idx="1"/>
          </p:nvPr>
        </p:nvSpPr>
        <p:spPr/>
        <p:txBody>
          <a:bodyPr/>
          <a:lstStyle/>
          <a:p>
            <a:pPr marL="0" indent="0">
              <a:buNone/>
            </a:pPr>
            <a:r>
              <a:rPr lang="en-US" dirty="0"/>
              <a:t>GO Bond debt would be refinanced into two tranches of new GO Bond debt:</a:t>
            </a:r>
          </a:p>
          <a:p>
            <a:pPr lvl="1"/>
            <a:r>
              <a:rPr lang="en-US" dirty="0"/>
              <a:t>Most of the new GO Bond debt would be the MOA’s</a:t>
            </a:r>
          </a:p>
          <a:p>
            <a:pPr lvl="1"/>
            <a:r>
              <a:rPr lang="en-US" dirty="0"/>
              <a:t>Some of the new GO Bond debt would be CRB’s</a:t>
            </a:r>
          </a:p>
          <a:p>
            <a:pPr lvl="1"/>
            <a:r>
              <a:rPr lang="en-US" dirty="0"/>
              <a:t>CRB would bear the costs of the refinancing (CRB’s share of the MOA Trust Fund can fund these transactional costs)</a:t>
            </a:r>
          </a:p>
          <a:p>
            <a:pPr lvl="1"/>
            <a:r>
              <a:rPr lang="en-US" dirty="0"/>
              <a:t>Split would be population-based, since GO Bond debt is an obligation of the entire MOA</a:t>
            </a:r>
          </a:p>
          <a:p>
            <a:pPr lvl="1"/>
            <a:endParaRPr lang="en-US" dirty="0"/>
          </a:p>
        </p:txBody>
      </p:sp>
    </p:spTree>
    <p:extLst>
      <p:ext uri="{BB962C8B-B14F-4D97-AF65-F5344CB8AC3E}">
        <p14:creationId xmlns:p14="http://schemas.microsoft.com/office/powerpoint/2010/main" val="2045840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899FD-13FC-ABB8-0C4A-0D6B105F8052}"/>
              </a:ext>
            </a:extLst>
          </p:cNvPr>
          <p:cNvSpPr>
            <a:spLocks noGrp="1"/>
          </p:cNvSpPr>
          <p:nvPr>
            <p:ph type="title"/>
          </p:nvPr>
        </p:nvSpPr>
        <p:spPr/>
        <p:txBody>
          <a:bodyPr/>
          <a:lstStyle/>
          <a:p>
            <a:r>
              <a:rPr lang="en-US" dirty="0"/>
              <a:t>Fund Balance Totals</a:t>
            </a:r>
          </a:p>
        </p:txBody>
      </p:sp>
      <p:pic>
        <p:nvPicPr>
          <p:cNvPr id="4" name="Picture 3">
            <a:extLst>
              <a:ext uri="{FF2B5EF4-FFF2-40B4-BE49-F238E27FC236}">
                <a16:creationId xmlns:a16="http://schemas.microsoft.com/office/drawing/2014/main" id="{CBE147BE-CF15-89C2-075A-68CCB0AD85F2}"/>
              </a:ext>
            </a:extLst>
          </p:cNvPr>
          <p:cNvPicPr>
            <a:picLocks noChangeAspect="1"/>
          </p:cNvPicPr>
          <p:nvPr/>
        </p:nvPicPr>
        <p:blipFill>
          <a:blip r:embed="rId2"/>
          <a:stretch>
            <a:fillRect/>
          </a:stretch>
        </p:blipFill>
        <p:spPr>
          <a:xfrm>
            <a:off x="838200" y="2484119"/>
            <a:ext cx="10550858" cy="2487274"/>
          </a:xfrm>
          <a:prstGeom prst="rect">
            <a:avLst/>
          </a:prstGeom>
        </p:spPr>
      </p:pic>
      <p:sp>
        <p:nvSpPr>
          <p:cNvPr id="5" name="TextBox 4">
            <a:extLst>
              <a:ext uri="{FF2B5EF4-FFF2-40B4-BE49-F238E27FC236}">
                <a16:creationId xmlns:a16="http://schemas.microsoft.com/office/drawing/2014/main" id="{8014CE41-57FF-7D28-1BC4-94B09AB01E9F}"/>
              </a:ext>
            </a:extLst>
          </p:cNvPr>
          <p:cNvSpPr txBox="1"/>
          <p:nvPr/>
        </p:nvSpPr>
        <p:spPr>
          <a:xfrm>
            <a:off x="838200" y="5465379"/>
            <a:ext cx="10550858" cy="646331"/>
          </a:xfrm>
          <a:prstGeom prst="rect">
            <a:avLst/>
          </a:prstGeom>
          <a:noFill/>
        </p:spPr>
        <p:txBody>
          <a:bodyPr wrap="square" rtlCol="0">
            <a:spAutoFit/>
          </a:bodyPr>
          <a:lstStyle/>
          <a:p>
            <a:r>
              <a:rPr lang="en-US" dirty="0"/>
              <a:t>ASD figures were pulled from ASD’s 6.30.2024 ACFR rather than from the stale 12.31.2022 MOA ACFR.  Due to ASD’s capital-intensive operations, net position was pulled rather than fund balance.</a:t>
            </a:r>
          </a:p>
        </p:txBody>
      </p:sp>
    </p:spTree>
    <p:extLst>
      <p:ext uri="{BB962C8B-B14F-4D97-AF65-F5344CB8AC3E}">
        <p14:creationId xmlns:p14="http://schemas.microsoft.com/office/powerpoint/2010/main" val="3685298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0102AD-7BFA-0AB3-7D58-F80B409CCC22}"/>
              </a:ext>
            </a:extLst>
          </p:cNvPr>
          <p:cNvSpPr>
            <a:spLocks noGrp="1"/>
          </p:cNvSpPr>
          <p:nvPr>
            <p:ph type="title"/>
          </p:nvPr>
        </p:nvSpPr>
        <p:spPr>
          <a:xfrm>
            <a:off x="7123007" y="603501"/>
            <a:ext cx="4361693" cy="1527049"/>
          </a:xfrm>
        </p:spPr>
        <p:txBody>
          <a:bodyPr anchor="b">
            <a:normAutofit/>
          </a:bodyPr>
          <a:lstStyle/>
          <a:p>
            <a:r>
              <a:rPr lang="en-US" sz="4100"/>
              <a:t>New Infrastructure Needed?</a:t>
            </a:r>
          </a:p>
        </p:txBody>
      </p:sp>
      <p:pic>
        <p:nvPicPr>
          <p:cNvPr id="5" name="Picture 4" descr="Outdoor warehouse">
            <a:extLst>
              <a:ext uri="{FF2B5EF4-FFF2-40B4-BE49-F238E27FC236}">
                <a16:creationId xmlns:a16="http://schemas.microsoft.com/office/drawing/2014/main" id="{B96B7F03-DB41-5D01-EC39-3A152A56CC50}"/>
              </a:ext>
            </a:extLst>
          </p:cNvPr>
          <p:cNvPicPr>
            <a:picLocks noChangeAspect="1"/>
          </p:cNvPicPr>
          <p:nvPr/>
        </p:nvPicPr>
        <p:blipFill>
          <a:blip r:embed="rId2"/>
          <a:srcRect l="13527" r="24672"/>
          <a:stretch>
            <a:fillRect/>
          </a:stretch>
        </p:blipFill>
        <p:spPr>
          <a:xfrm>
            <a:off x="1" y="10"/>
            <a:ext cx="6373368" cy="6857990"/>
          </a:xfrm>
          <a:prstGeom prst="rect">
            <a:avLst/>
          </a:prstGeom>
        </p:spPr>
      </p:pic>
      <p:sp>
        <p:nvSpPr>
          <p:cNvPr id="3" name="Content Placeholder 2">
            <a:extLst>
              <a:ext uri="{FF2B5EF4-FFF2-40B4-BE49-F238E27FC236}">
                <a16:creationId xmlns:a16="http://schemas.microsoft.com/office/drawing/2014/main" id="{AE421871-5CBD-6CB4-4DC8-B387CBAC0F54}"/>
              </a:ext>
            </a:extLst>
          </p:cNvPr>
          <p:cNvSpPr>
            <a:spLocks noGrp="1"/>
          </p:cNvSpPr>
          <p:nvPr>
            <p:ph idx="1"/>
          </p:nvPr>
        </p:nvSpPr>
        <p:spPr>
          <a:xfrm>
            <a:off x="7123007" y="2212846"/>
            <a:ext cx="4361693" cy="4096514"/>
          </a:xfrm>
        </p:spPr>
        <p:txBody>
          <a:bodyPr>
            <a:normAutofit/>
          </a:bodyPr>
          <a:lstStyle/>
          <a:p>
            <a:r>
              <a:rPr lang="en-US" sz="3000" dirty="0"/>
              <a:t>Animal shelter</a:t>
            </a:r>
          </a:p>
          <a:p>
            <a:r>
              <a:rPr lang="en-US" sz="3000" dirty="0"/>
              <a:t>A city hall, which could be leased space</a:t>
            </a:r>
          </a:p>
          <a:p>
            <a:pPr marL="0" indent="0">
              <a:buNone/>
            </a:pPr>
            <a:endParaRPr lang="en-US" sz="1800" dirty="0"/>
          </a:p>
        </p:txBody>
      </p:sp>
    </p:spTree>
    <p:extLst>
      <p:ext uri="{BB962C8B-B14F-4D97-AF65-F5344CB8AC3E}">
        <p14:creationId xmlns:p14="http://schemas.microsoft.com/office/powerpoint/2010/main" val="2790990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9519-6521-A35B-108E-77A7BF4BC4FF}"/>
              </a:ext>
            </a:extLst>
          </p:cNvPr>
          <p:cNvSpPr>
            <a:spLocks noGrp="1"/>
          </p:cNvSpPr>
          <p:nvPr>
            <p:ph type="title"/>
          </p:nvPr>
        </p:nvSpPr>
        <p:spPr/>
        <p:txBody>
          <a:bodyPr/>
          <a:lstStyle/>
          <a:p>
            <a:r>
              <a:rPr lang="en-US" dirty="0"/>
              <a:t>What About Taxes After Separation?</a:t>
            </a:r>
          </a:p>
        </p:txBody>
      </p:sp>
      <p:sp>
        <p:nvSpPr>
          <p:cNvPr id="3" name="Content Placeholder 2">
            <a:extLst>
              <a:ext uri="{FF2B5EF4-FFF2-40B4-BE49-F238E27FC236}">
                <a16:creationId xmlns:a16="http://schemas.microsoft.com/office/drawing/2014/main" id="{8B23BBDB-231C-9442-0462-ACF279888DCF}"/>
              </a:ext>
            </a:extLst>
          </p:cNvPr>
          <p:cNvSpPr>
            <a:spLocks noGrp="1"/>
          </p:cNvSpPr>
          <p:nvPr>
            <p:ph idx="1"/>
          </p:nvPr>
        </p:nvSpPr>
        <p:spPr/>
        <p:txBody>
          <a:bodyPr>
            <a:normAutofit fontScale="92500" lnSpcReduction="10000"/>
          </a:bodyPr>
          <a:lstStyle/>
          <a:p>
            <a:r>
              <a:rPr lang="en-US" dirty="0"/>
              <a:t>Health Department</a:t>
            </a:r>
          </a:p>
          <a:p>
            <a:r>
              <a:rPr lang="en-US" dirty="0"/>
              <a:t>Equity and Justice</a:t>
            </a:r>
          </a:p>
          <a:p>
            <a:r>
              <a:rPr lang="en-US" dirty="0"/>
              <a:t>Equal Opportunity</a:t>
            </a:r>
          </a:p>
          <a:p>
            <a:r>
              <a:rPr lang="en-US" dirty="0"/>
              <a:t>Internal Audit</a:t>
            </a:r>
          </a:p>
          <a:p>
            <a:r>
              <a:rPr lang="en-US" dirty="0"/>
              <a:t>Ombudsman</a:t>
            </a:r>
          </a:p>
          <a:p>
            <a:r>
              <a:rPr lang="en-US" dirty="0"/>
              <a:t>Equal Rights</a:t>
            </a:r>
          </a:p>
          <a:p>
            <a:r>
              <a:rPr lang="en-US" dirty="0"/>
              <a:t>Spending to support individuals experiencing homelessness and mental health issues</a:t>
            </a:r>
          </a:p>
          <a:p>
            <a:r>
              <a:rPr lang="en-US" dirty="0"/>
              <a:t>Grants to non-profits</a:t>
            </a:r>
          </a:p>
          <a:p>
            <a:r>
              <a:rPr lang="en-US" dirty="0"/>
              <a:t>Assembly </a:t>
            </a:r>
          </a:p>
        </p:txBody>
      </p:sp>
    </p:spTree>
    <p:extLst>
      <p:ext uri="{BB962C8B-B14F-4D97-AF65-F5344CB8AC3E}">
        <p14:creationId xmlns:p14="http://schemas.microsoft.com/office/powerpoint/2010/main" val="1450342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31D36-105F-ABE1-7189-20418C58BEDC}"/>
              </a:ext>
            </a:extLst>
          </p:cNvPr>
          <p:cNvSpPr>
            <a:spLocks noGrp="1"/>
          </p:cNvSpPr>
          <p:nvPr>
            <p:ph type="title"/>
          </p:nvPr>
        </p:nvSpPr>
        <p:spPr/>
        <p:txBody>
          <a:bodyPr/>
          <a:lstStyle/>
          <a:p>
            <a:r>
              <a:rPr lang="en-US" dirty="0"/>
              <a:t>What About Taxes After Separation?</a:t>
            </a:r>
          </a:p>
        </p:txBody>
      </p:sp>
      <p:sp>
        <p:nvSpPr>
          <p:cNvPr id="3" name="Content Placeholder 2">
            <a:extLst>
              <a:ext uri="{FF2B5EF4-FFF2-40B4-BE49-F238E27FC236}">
                <a16:creationId xmlns:a16="http://schemas.microsoft.com/office/drawing/2014/main" id="{3C8495AF-36BB-7F06-1C0D-BB13394632F2}"/>
              </a:ext>
            </a:extLst>
          </p:cNvPr>
          <p:cNvSpPr>
            <a:spLocks noGrp="1"/>
          </p:cNvSpPr>
          <p:nvPr>
            <p:ph idx="1"/>
          </p:nvPr>
        </p:nvSpPr>
        <p:spPr/>
        <p:txBody>
          <a:bodyPr/>
          <a:lstStyle/>
          <a:p>
            <a:pPr marL="0" indent="0">
              <a:buNone/>
            </a:pPr>
            <a:r>
              <a:rPr lang="en-US" dirty="0"/>
              <a:t>Reallocation of “fully loaded” taxes currently being paid:</a:t>
            </a:r>
          </a:p>
          <a:p>
            <a:r>
              <a:rPr lang="en-US" dirty="0"/>
              <a:t>Public Transportation: $32.2m budget.</a:t>
            </a:r>
          </a:p>
          <a:p>
            <a:r>
              <a:rPr lang="en-US" dirty="0"/>
              <a:t>Police:  $138.8m budget.  </a:t>
            </a:r>
          </a:p>
          <a:p>
            <a:pPr marL="0" indent="0">
              <a:buNone/>
            </a:pPr>
            <a:endParaRPr lang="en-US" dirty="0"/>
          </a:p>
          <a:p>
            <a:pPr marL="0" indent="0">
              <a:buNone/>
            </a:pPr>
            <a:r>
              <a:rPr lang="en-US" dirty="0"/>
              <a:t>Did CRB’s taxpayers receive fair levels of police and public transportation services for the taxes paid in? </a:t>
            </a:r>
          </a:p>
        </p:txBody>
      </p:sp>
    </p:spTree>
    <p:extLst>
      <p:ext uri="{BB962C8B-B14F-4D97-AF65-F5344CB8AC3E}">
        <p14:creationId xmlns:p14="http://schemas.microsoft.com/office/powerpoint/2010/main" val="3546839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3344F-9048-248B-E8D9-37C95AECDFDC}"/>
              </a:ext>
            </a:extLst>
          </p:cNvPr>
          <p:cNvSpPr>
            <a:spLocks noGrp="1"/>
          </p:cNvSpPr>
          <p:nvPr>
            <p:ph type="title"/>
          </p:nvPr>
        </p:nvSpPr>
        <p:spPr/>
        <p:txBody>
          <a:bodyPr/>
          <a:lstStyle/>
          <a:p>
            <a:r>
              <a:rPr lang="en-US" dirty="0"/>
              <a:t>Challenges With the Process</a:t>
            </a:r>
          </a:p>
        </p:txBody>
      </p:sp>
      <p:sp>
        <p:nvSpPr>
          <p:cNvPr id="3" name="Content Placeholder 2">
            <a:extLst>
              <a:ext uri="{FF2B5EF4-FFF2-40B4-BE49-F238E27FC236}">
                <a16:creationId xmlns:a16="http://schemas.microsoft.com/office/drawing/2014/main" id="{991424E0-0650-C12F-B1CD-31BCECA5203B}"/>
              </a:ext>
            </a:extLst>
          </p:cNvPr>
          <p:cNvSpPr>
            <a:spLocks noGrp="1"/>
          </p:cNvSpPr>
          <p:nvPr>
            <p:ph idx="1"/>
          </p:nvPr>
        </p:nvSpPr>
        <p:spPr/>
        <p:txBody>
          <a:bodyPr/>
          <a:lstStyle/>
          <a:p>
            <a:r>
              <a:rPr lang="en-US" dirty="0"/>
              <a:t>Cooperation from the MOA</a:t>
            </a:r>
          </a:p>
          <a:p>
            <a:r>
              <a:rPr lang="en-US" dirty="0"/>
              <a:t>Limited information</a:t>
            </a:r>
          </a:p>
          <a:p>
            <a:r>
              <a:rPr lang="en-US" dirty="0"/>
              <a:t>Agreeing on methodologies</a:t>
            </a:r>
          </a:p>
          <a:p>
            <a:r>
              <a:rPr lang="en-US" dirty="0"/>
              <a:t>Administrative support during transition (example: payroll)</a:t>
            </a:r>
          </a:p>
        </p:txBody>
      </p:sp>
    </p:spTree>
    <p:extLst>
      <p:ext uri="{BB962C8B-B14F-4D97-AF65-F5344CB8AC3E}">
        <p14:creationId xmlns:p14="http://schemas.microsoft.com/office/powerpoint/2010/main" val="1666008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A496-A513-C235-7924-B7C79C135545}"/>
              </a:ext>
            </a:extLst>
          </p:cNvPr>
          <p:cNvSpPr>
            <a:spLocks noGrp="1"/>
          </p:cNvSpPr>
          <p:nvPr>
            <p:ph type="ctrTitle"/>
          </p:nvPr>
        </p:nvSpPr>
        <p:spPr/>
        <p:txBody>
          <a:bodyPr/>
          <a:lstStyle/>
          <a:p>
            <a:r>
              <a:rPr lang="en-US" dirty="0"/>
              <a:t>Eaglexit</a:t>
            </a:r>
          </a:p>
        </p:txBody>
      </p:sp>
      <p:sp>
        <p:nvSpPr>
          <p:cNvPr id="3" name="Subtitle 2">
            <a:extLst>
              <a:ext uri="{FF2B5EF4-FFF2-40B4-BE49-F238E27FC236}">
                <a16:creationId xmlns:a16="http://schemas.microsoft.com/office/drawing/2014/main" id="{2F36135C-7A13-5A97-A832-B33E4099F934}"/>
              </a:ext>
            </a:extLst>
          </p:cNvPr>
          <p:cNvSpPr>
            <a:spLocks noGrp="1"/>
          </p:cNvSpPr>
          <p:nvPr>
            <p:ph type="subTitle" idx="1"/>
          </p:nvPr>
        </p:nvSpPr>
        <p:spPr/>
        <p:txBody>
          <a:bodyPr/>
          <a:lstStyle/>
          <a:p>
            <a:r>
              <a:rPr lang="en-US" dirty="0"/>
              <a:t>Financial Mechanics of Separation</a:t>
            </a:r>
          </a:p>
        </p:txBody>
      </p:sp>
    </p:spTree>
    <p:extLst>
      <p:ext uri="{BB962C8B-B14F-4D97-AF65-F5344CB8AC3E}">
        <p14:creationId xmlns:p14="http://schemas.microsoft.com/office/powerpoint/2010/main" val="3248114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979B97-3D17-04EA-9555-36EB087B9682}"/>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a:solidFill>
                  <a:schemeClr val="tx2"/>
                </a:solidFill>
                <a:latin typeface="+mj-lt"/>
                <a:ea typeface="+mj-ea"/>
                <a:cs typeface="+mj-cs"/>
              </a:rPr>
              <a:t>Questions?</a:t>
            </a:r>
          </a:p>
        </p:txBody>
      </p:sp>
      <p:pic>
        <p:nvPicPr>
          <p:cNvPr id="6" name="Graphic 5" descr="Question mark">
            <a:extLst>
              <a:ext uri="{FF2B5EF4-FFF2-40B4-BE49-F238E27FC236}">
                <a16:creationId xmlns:a16="http://schemas.microsoft.com/office/drawing/2014/main" id="{C03DBD94-257E-BA8D-A397-B9EB991663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24040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22"/>
          <p:cNvSpPr txBox="1">
            <a:spLocks noGrp="1"/>
          </p:cNvSpPr>
          <p:nvPr>
            <p:ph type="body" idx="1"/>
          </p:nvPr>
        </p:nvSpPr>
        <p:spPr>
          <a:xfrm>
            <a:off x="783524" y="1609100"/>
            <a:ext cx="4944415" cy="4794000"/>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SzPts val="2760"/>
              <a:buChar char="•"/>
            </a:pPr>
            <a:r>
              <a:rPr lang="en-US" sz="3200" dirty="0"/>
              <a:t>We can't do this without you</a:t>
            </a:r>
            <a:endParaRPr sz="3200" dirty="0"/>
          </a:p>
          <a:p>
            <a:pPr marL="742950" lvl="1" indent="-307657" algn="l" rtl="0">
              <a:lnSpc>
                <a:spcPct val="100000"/>
              </a:lnSpc>
              <a:spcBef>
                <a:spcPts val="940"/>
              </a:spcBef>
              <a:spcAft>
                <a:spcPts val="0"/>
              </a:spcAft>
              <a:buSzPts val="2300"/>
              <a:buChar char="•"/>
            </a:pPr>
            <a:r>
              <a:rPr lang="en-US" sz="2800" dirty="0"/>
              <a:t>You are our community.</a:t>
            </a:r>
          </a:p>
          <a:p>
            <a:pPr marL="742950" lvl="1" indent="-307657" algn="l" rtl="0">
              <a:lnSpc>
                <a:spcPct val="100000"/>
              </a:lnSpc>
              <a:spcBef>
                <a:spcPts val="940"/>
              </a:spcBef>
              <a:spcAft>
                <a:spcPts val="0"/>
              </a:spcAft>
              <a:buSzPts val="2300"/>
              <a:buChar char="•"/>
            </a:pPr>
            <a:r>
              <a:rPr lang="en-US" sz="2800" dirty="0"/>
              <a:t>We are doing this for you, but we need your support.</a:t>
            </a:r>
            <a:endParaRPr sz="2800" dirty="0"/>
          </a:p>
        </p:txBody>
      </p:sp>
      <p:sp>
        <p:nvSpPr>
          <p:cNvPr id="907" name="Google Shape;907;p22"/>
          <p:cNvSpPr txBox="1">
            <a:spLocks noGrp="1"/>
          </p:cNvSpPr>
          <p:nvPr>
            <p:ph type="ctrTitle"/>
          </p:nvPr>
        </p:nvSpPr>
        <p:spPr>
          <a:xfrm>
            <a:off x="8134269" y="650887"/>
            <a:ext cx="3863100" cy="720000"/>
          </a:xfrm>
          <a:prstGeom prst="rect">
            <a:avLst/>
          </a:prstGeom>
          <a:noFill/>
          <a:ln>
            <a:noFill/>
          </a:ln>
        </p:spPr>
        <p:txBody>
          <a:bodyPr spcFirstLastPara="1" wrap="square" lIns="91425" tIns="45700" rIns="91425" bIns="45700" anchor="b" anchorCtr="0">
            <a:normAutofit fontScale="90000"/>
          </a:bodyPr>
          <a:lstStyle/>
          <a:p>
            <a:pPr marL="0" lvl="0" indent="0" algn="r" rtl="0">
              <a:lnSpc>
                <a:spcPct val="100000"/>
              </a:lnSpc>
              <a:spcBef>
                <a:spcPts val="0"/>
              </a:spcBef>
              <a:spcAft>
                <a:spcPts val="0"/>
              </a:spcAft>
              <a:buClr>
                <a:schemeClr val="lt1"/>
              </a:buClr>
              <a:buSzPct val="100000"/>
              <a:buFont typeface="Garamond"/>
              <a:buNone/>
            </a:pPr>
            <a:r>
              <a:rPr lang="en-US"/>
              <a:t>Summary</a:t>
            </a:r>
            <a:endParaRPr/>
          </a:p>
        </p:txBody>
      </p:sp>
      <p:pic>
        <p:nvPicPr>
          <p:cNvPr id="909" name="Google Shape;909;p22" descr="A blue and orange eagle with a yellow sun&#10;&#10;AI-generated content may be incorrect."/>
          <p:cNvPicPr preferRelativeResize="0"/>
          <p:nvPr/>
        </p:nvPicPr>
        <p:blipFill rotWithShape="1">
          <a:blip r:embed="rId3">
            <a:alphaModFix/>
          </a:blip>
          <a:srcRect/>
          <a:stretch/>
        </p:blipFill>
        <p:spPr>
          <a:xfrm>
            <a:off x="10591523" y="6022463"/>
            <a:ext cx="1170326" cy="661755"/>
          </a:xfrm>
          <a:prstGeom prst="rect">
            <a:avLst/>
          </a:prstGeom>
          <a:noFill/>
          <a:ln>
            <a:noFill/>
          </a:ln>
        </p:spPr>
      </p:pic>
      <p:pic>
        <p:nvPicPr>
          <p:cNvPr id="910" name="Google Shape;910;p22" title="Copy of 240_F_514835871_z6xgYqotgcYBbu71YcBLaLma8wxRwK1B.jpg"/>
          <p:cNvPicPr preferRelativeResize="0"/>
          <p:nvPr/>
        </p:nvPicPr>
        <p:blipFill rotWithShape="1">
          <a:blip r:embed="rId4">
            <a:alphaModFix/>
          </a:blip>
          <a:srcRect/>
          <a:stretch/>
        </p:blipFill>
        <p:spPr>
          <a:xfrm>
            <a:off x="5972544" y="3018312"/>
            <a:ext cx="4093275" cy="2728850"/>
          </a:xfrm>
          <a:prstGeom prst="rect">
            <a:avLst/>
          </a:prstGeom>
          <a:solidFill>
            <a:srgbClr val="D8D8D8"/>
          </a:solid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23"/>
          <p:cNvSpPr txBox="1">
            <a:spLocks noGrp="1"/>
          </p:cNvSpPr>
          <p:nvPr>
            <p:ph type="title"/>
          </p:nvPr>
        </p:nvSpPr>
        <p:spPr>
          <a:xfrm>
            <a:off x="6842710" y="1641059"/>
            <a:ext cx="4793714" cy="2078699"/>
          </a:xfrm>
          <a:prstGeom prst="rect">
            <a:avLst/>
          </a:prstGeom>
          <a:noFill/>
          <a:ln>
            <a:noFill/>
          </a:ln>
        </p:spPr>
        <p:txBody>
          <a:bodyPr spcFirstLastPara="1" wrap="square" lIns="91425" tIns="45700" rIns="91425" bIns="45700" anchor="b" anchorCtr="0">
            <a:normAutofit/>
          </a:bodyPr>
          <a:lstStyle/>
          <a:p>
            <a:pPr marL="0" lvl="0" indent="0" algn="r" rtl="0">
              <a:lnSpc>
                <a:spcPct val="83333"/>
              </a:lnSpc>
              <a:spcBef>
                <a:spcPts val="0"/>
              </a:spcBef>
              <a:spcAft>
                <a:spcPts val="0"/>
              </a:spcAft>
              <a:buClr>
                <a:schemeClr val="lt1"/>
              </a:buClr>
              <a:buSzPts val="6000"/>
              <a:buFont typeface="Garamond"/>
              <a:buNone/>
            </a:pPr>
            <a:r>
              <a:rPr lang="en-US"/>
              <a:t>THANK YOU</a:t>
            </a:r>
            <a:endParaRPr/>
          </a:p>
        </p:txBody>
      </p:sp>
      <p:sp>
        <p:nvSpPr>
          <p:cNvPr id="917" name="Google Shape;917;p23"/>
          <p:cNvSpPr txBox="1">
            <a:spLocks noGrp="1"/>
          </p:cNvSpPr>
          <p:nvPr>
            <p:ph type="subTitle" idx="1"/>
          </p:nvPr>
        </p:nvSpPr>
        <p:spPr>
          <a:xfrm>
            <a:off x="6842709" y="3884812"/>
            <a:ext cx="4303959" cy="271807"/>
          </a:xfrm>
          <a:prstGeom prst="rect">
            <a:avLst/>
          </a:prstGeom>
          <a:noFill/>
          <a:ln>
            <a:noFill/>
          </a:ln>
        </p:spPr>
        <p:txBody>
          <a:bodyPr spcFirstLastPara="1" wrap="square" lIns="91425" tIns="45700" rIns="91425" bIns="45700" anchor="t" anchorCtr="0">
            <a:normAutofit fontScale="85000" lnSpcReduction="20000"/>
          </a:bodyPr>
          <a:lstStyle/>
          <a:p>
            <a:pPr marL="0" lvl="0" indent="0" algn="r" rtl="0">
              <a:lnSpc>
                <a:spcPct val="100000"/>
              </a:lnSpc>
              <a:spcBef>
                <a:spcPts val="0"/>
              </a:spcBef>
              <a:spcAft>
                <a:spcPts val="0"/>
              </a:spcAft>
              <a:buSzPct val="115000"/>
              <a:buNone/>
            </a:pPr>
            <a:r>
              <a:rPr lang="en-US" dirty="0"/>
              <a:t>Catherine Margolin, Chair</a:t>
            </a:r>
            <a:endParaRPr dirty="0"/>
          </a:p>
        </p:txBody>
      </p:sp>
      <p:sp>
        <p:nvSpPr>
          <p:cNvPr id="918" name="Google Shape;918;p23"/>
          <p:cNvSpPr txBox="1">
            <a:spLocks noGrp="1"/>
          </p:cNvSpPr>
          <p:nvPr>
            <p:ph type="body" idx="2"/>
          </p:nvPr>
        </p:nvSpPr>
        <p:spPr>
          <a:xfrm>
            <a:off x="6842709" y="4290982"/>
            <a:ext cx="4303959" cy="252000"/>
          </a:xfrm>
          <a:prstGeom prst="rect">
            <a:avLst/>
          </a:prstGeom>
          <a:noFill/>
          <a:ln>
            <a:noFill/>
          </a:ln>
        </p:spPr>
        <p:txBody>
          <a:bodyPr spcFirstLastPara="1" wrap="square" lIns="91425" tIns="45700" rIns="91425" bIns="45700" anchor="t" anchorCtr="0">
            <a:normAutofit fontScale="77500" lnSpcReduction="20000"/>
          </a:bodyPr>
          <a:lstStyle/>
          <a:p>
            <a:pPr marL="0" lvl="0" indent="0" algn="r" rtl="0">
              <a:lnSpc>
                <a:spcPct val="100000"/>
              </a:lnSpc>
              <a:spcBef>
                <a:spcPts val="0"/>
              </a:spcBef>
              <a:spcAft>
                <a:spcPts val="0"/>
              </a:spcAft>
              <a:buSzPct val="115000"/>
              <a:buNone/>
            </a:pPr>
            <a:r>
              <a:rPr lang="en-US" dirty="0"/>
              <a:t>907-830-5456</a:t>
            </a:r>
            <a:endParaRPr dirty="0"/>
          </a:p>
        </p:txBody>
      </p:sp>
      <p:sp>
        <p:nvSpPr>
          <p:cNvPr id="919" name="Google Shape;919;p23"/>
          <p:cNvSpPr txBox="1">
            <a:spLocks noGrp="1"/>
          </p:cNvSpPr>
          <p:nvPr>
            <p:ph type="body" idx="3"/>
          </p:nvPr>
        </p:nvSpPr>
        <p:spPr>
          <a:xfrm>
            <a:off x="6842709" y="4677345"/>
            <a:ext cx="4303959" cy="252000"/>
          </a:xfrm>
          <a:prstGeom prst="rect">
            <a:avLst/>
          </a:prstGeom>
          <a:noFill/>
          <a:ln>
            <a:noFill/>
          </a:ln>
        </p:spPr>
        <p:txBody>
          <a:bodyPr spcFirstLastPara="1" wrap="square" lIns="91425" tIns="45700" rIns="91425" bIns="45700" anchor="t" anchorCtr="0">
            <a:normAutofit fontScale="77500" lnSpcReduction="20000"/>
          </a:bodyPr>
          <a:lstStyle/>
          <a:p>
            <a:pPr marL="0" lvl="0" indent="0" algn="r" rtl="0">
              <a:lnSpc>
                <a:spcPct val="100000"/>
              </a:lnSpc>
              <a:spcBef>
                <a:spcPts val="0"/>
              </a:spcBef>
              <a:spcAft>
                <a:spcPts val="0"/>
              </a:spcAft>
              <a:buSzPct val="115000"/>
              <a:buNone/>
            </a:pPr>
            <a:r>
              <a:rPr lang="en-US" dirty="0"/>
              <a:t>Catherine.Eaglexit@gmail.com</a:t>
            </a:r>
            <a:endParaRPr dirty="0"/>
          </a:p>
        </p:txBody>
      </p:sp>
      <p:sp>
        <p:nvSpPr>
          <p:cNvPr id="920" name="Google Shape;920;p23"/>
          <p:cNvSpPr txBox="1">
            <a:spLocks noGrp="1"/>
          </p:cNvSpPr>
          <p:nvPr>
            <p:ph type="body" idx="4"/>
          </p:nvPr>
        </p:nvSpPr>
        <p:spPr>
          <a:xfrm>
            <a:off x="6842852" y="5063709"/>
            <a:ext cx="4305582" cy="252413"/>
          </a:xfrm>
          <a:prstGeom prst="rect">
            <a:avLst/>
          </a:prstGeom>
          <a:noFill/>
          <a:ln>
            <a:noFill/>
          </a:ln>
        </p:spPr>
        <p:txBody>
          <a:bodyPr spcFirstLastPara="1" wrap="square" lIns="91425" tIns="45700" rIns="91425" bIns="45700" anchor="t" anchorCtr="0">
            <a:normAutofit fontScale="77500" lnSpcReduction="20000"/>
          </a:bodyPr>
          <a:lstStyle/>
          <a:p>
            <a:pPr marL="0" lvl="0" indent="0" algn="r" rtl="0">
              <a:lnSpc>
                <a:spcPct val="100000"/>
              </a:lnSpc>
              <a:spcBef>
                <a:spcPts val="0"/>
              </a:spcBef>
              <a:spcAft>
                <a:spcPts val="0"/>
              </a:spcAft>
              <a:buSzPct val="115000"/>
              <a:buNone/>
            </a:pPr>
            <a:r>
              <a:rPr lang="en-US" dirty="0">
                <a:hlinkClick r:id="rId3"/>
              </a:rPr>
              <a:t>www.Eaglexit.com</a:t>
            </a:r>
            <a:r>
              <a:rPr lang="en-US" dirty="0"/>
              <a:t> </a:t>
            </a:r>
            <a:endParaRPr dirty="0"/>
          </a:p>
        </p:txBody>
      </p:sp>
      <p:pic>
        <p:nvPicPr>
          <p:cNvPr id="921" name="Google Shape;921;p23" descr="User" title="Icon - Presenter Name"/>
          <p:cNvPicPr preferRelativeResize="0"/>
          <p:nvPr/>
        </p:nvPicPr>
        <p:blipFill rotWithShape="1">
          <a:blip r:embed="rId4">
            <a:alphaModFix/>
          </a:blip>
          <a:srcRect/>
          <a:stretch/>
        </p:blipFill>
        <p:spPr>
          <a:xfrm>
            <a:off x="11301465" y="3884812"/>
            <a:ext cx="218900" cy="218900"/>
          </a:xfrm>
          <a:prstGeom prst="rect">
            <a:avLst/>
          </a:prstGeom>
          <a:noFill/>
          <a:ln>
            <a:noFill/>
          </a:ln>
        </p:spPr>
      </p:pic>
      <p:pic>
        <p:nvPicPr>
          <p:cNvPr id="922" name="Google Shape;922;p23" descr="Smart Phone" title="Icon - Presenter Phone Number"/>
          <p:cNvPicPr preferRelativeResize="0"/>
          <p:nvPr/>
        </p:nvPicPr>
        <p:blipFill rotWithShape="1">
          <a:blip r:embed="rId5">
            <a:alphaModFix/>
          </a:blip>
          <a:srcRect/>
          <a:stretch/>
        </p:blipFill>
        <p:spPr>
          <a:xfrm>
            <a:off x="11301465" y="4293572"/>
            <a:ext cx="218900" cy="218900"/>
          </a:xfrm>
          <a:prstGeom prst="rect">
            <a:avLst/>
          </a:prstGeom>
          <a:noFill/>
          <a:ln>
            <a:noFill/>
          </a:ln>
        </p:spPr>
      </p:pic>
      <p:pic>
        <p:nvPicPr>
          <p:cNvPr id="923" name="Google Shape;923;p23" descr="Envelope" title="Icon Presenter Email"/>
          <p:cNvPicPr preferRelativeResize="0"/>
          <p:nvPr/>
        </p:nvPicPr>
        <p:blipFill rotWithShape="1">
          <a:blip r:embed="rId6">
            <a:alphaModFix/>
          </a:blip>
          <a:srcRect/>
          <a:stretch/>
        </p:blipFill>
        <p:spPr>
          <a:xfrm>
            <a:off x="11301465" y="4661290"/>
            <a:ext cx="218900" cy="218900"/>
          </a:xfrm>
          <a:prstGeom prst="rect">
            <a:avLst/>
          </a:prstGeom>
          <a:noFill/>
          <a:ln>
            <a:noFill/>
          </a:ln>
        </p:spPr>
      </p:pic>
      <p:pic>
        <p:nvPicPr>
          <p:cNvPr id="924" name="Google Shape;924;p23" descr="Link"/>
          <p:cNvPicPr preferRelativeResize="0"/>
          <p:nvPr/>
        </p:nvPicPr>
        <p:blipFill rotWithShape="1">
          <a:blip r:embed="rId7">
            <a:alphaModFix/>
          </a:blip>
          <a:srcRect/>
          <a:stretch/>
        </p:blipFill>
        <p:spPr>
          <a:xfrm>
            <a:off x="11284606" y="5029008"/>
            <a:ext cx="244786" cy="244786"/>
          </a:xfrm>
          <a:prstGeom prst="rect">
            <a:avLst/>
          </a:prstGeom>
          <a:noFill/>
          <a:ln>
            <a:noFill/>
          </a:ln>
        </p:spPr>
      </p:pic>
      <p:pic>
        <p:nvPicPr>
          <p:cNvPr id="925" name="Google Shape;925;p23" descr="A blue and orange eagle with a yellow sun&#10;&#10;AI-generated content may be incorrect."/>
          <p:cNvPicPr preferRelativeResize="0"/>
          <p:nvPr/>
        </p:nvPicPr>
        <p:blipFill rotWithShape="1">
          <a:blip r:embed="rId8">
            <a:alphaModFix/>
          </a:blip>
          <a:srcRect/>
          <a:stretch/>
        </p:blipFill>
        <p:spPr>
          <a:xfrm>
            <a:off x="10591523" y="6022463"/>
            <a:ext cx="1170326" cy="661755"/>
          </a:xfrm>
          <a:prstGeom prst="rect">
            <a:avLst/>
          </a:prstGeom>
          <a:noFill/>
          <a:ln>
            <a:noFill/>
          </a:ln>
        </p:spPr>
      </p:pic>
      <p:pic>
        <p:nvPicPr>
          <p:cNvPr id="926" name="Google Shape;926;p23" title="Screenshot 2025-05-04 at 10-03-12 Black Orange Illustrative Arts QR Code Square Business Card (Real Estate Flyer) - Real Estate Flyer - Canva.png"/>
          <p:cNvPicPr preferRelativeResize="0"/>
          <p:nvPr/>
        </p:nvPicPr>
        <p:blipFill rotWithShape="1">
          <a:blip r:embed="rId9">
            <a:alphaModFix/>
          </a:blip>
          <a:srcRect/>
          <a:stretch/>
        </p:blipFill>
        <p:spPr>
          <a:xfrm>
            <a:off x="1740700" y="3227700"/>
            <a:ext cx="3086100" cy="3086100"/>
          </a:xfrm>
          <a:prstGeom prst="rect">
            <a:avLst/>
          </a:prstGeom>
          <a:noFill/>
          <a:ln>
            <a:noFill/>
          </a:ln>
        </p:spPr>
      </p:pic>
      <p:pic>
        <p:nvPicPr>
          <p:cNvPr id="927" name="Google Shape;927;p23" title="Road-Sign-Design-1-scaled.jpg"/>
          <p:cNvPicPr preferRelativeResize="0"/>
          <p:nvPr/>
        </p:nvPicPr>
        <p:blipFill rotWithShape="1">
          <a:blip r:embed="rId10">
            <a:alphaModFix/>
          </a:blip>
          <a:srcRect/>
          <a:stretch/>
        </p:blipFill>
        <p:spPr>
          <a:xfrm>
            <a:off x="1111675" y="430875"/>
            <a:ext cx="4504673" cy="25835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932"/>
        <p:cNvGrpSpPr/>
        <p:nvPr/>
      </p:nvGrpSpPr>
      <p:grpSpPr>
        <a:xfrm>
          <a:off x="0" y="0"/>
          <a:ext cx="0" cy="0"/>
          <a:chOff x="0" y="0"/>
          <a:chExt cx="0" cy="0"/>
        </a:xfrm>
      </p:grpSpPr>
      <p:sp>
        <p:nvSpPr>
          <p:cNvPr id="933" name="Google Shape;933;p24"/>
          <p:cNvSpPr txBox="1">
            <a:spLocks noGrp="1"/>
          </p:cNvSpPr>
          <p:nvPr>
            <p:ph type="title"/>
          </p:nvPr>
        </p:nvSpPr>
        <p:spPr>
          <a:xfrm>
            <a:off x="1295402" y="982132"/>
            <a:ext cx="9601196" cy="130386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262626"/>
              </a:buClr>
              <a:buSzPts val="4400"/>
              <a:buFont typeface="Garamond"/>
              <a:buNone/>
            </a:pPr>
            <a:r>
              <a:rPr lang="en-US"/>
              <a:t>Thank you </a:t>
            </a:r>
            <a:endParaRPr/>
          </a:p>
        </p:txBody>
      </p:sp>
      <p:sp>
        <p:nvSpPr>
          <p:cNvPr id="934" name="Google Shape;934;p24">
            <a:hlinkClick r:id="rId3"/>
          </p:cNvPr>
          <p:cNvSpPr txBox="1"/>
          <p:nvPr/>
        </p:nvSpPr>
        <p:spPr>
          <a:xfrm>
            <a:off x="1547813" y="2459504"/>
            <a:ext cx="90963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US" sz="6000" u="sng">
                <a:solidFill>
                  <a:srgbClr val="0070C0"/>
                </a:solidFill>
                <a:latin typeface="Garamond"/>
                <a:ea typeface="Garamond"/>
                <a:cs typeface="Garamond"/>
                <a:sym typeface="Garamond"/>
              </a:rPr>
              <a:t>www.Eaglexit.com</a:t>
            </a:r>
            <a:endParaRPr sz="1400" b="0" i="0" u="none" strike="noStrike" cap="none">
              <a:solidFill>
                <a:srgbClr val="000000"/>
              </a:solidFill>
              <a:latin typeface="Arial"/>
              <a:ea typeface="Arial"/>
              <a:cs typeface="Arial"/>
              <a:sym typeface="Arial"/>
            </a:endParaRPr>
          </a:p>
        </p:txBody>
      </p:sp>
      <p:pic>
        <p:nvPicPr>
          <p:cNvPr id="935" name="Google Shape;935;p24" descr="A blue and orange eagle with a yellow sun&#10;&#10;AI-generated content may be incorrect."/>
          <p:cNvPicPr preferRelativeResize="0"/>
          <p:nvPr/>
        </p:nvPicPr>
        <p:blipFill rotWithShape="1">
          <a:blip r:embed="rId4">
            <a:alphaModFix/>
          </a:blip>
          <a:srcRect/>
          <a:stretch/>
        </p:blipFill>
        <p:spPr>
          <a:xfrm>
            <a:off x="10591523" y="6022463"/>
            <a:ext cx="1170326" cy="66175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DE9EF-6E8F-03F5-20CD-B0AC62B3F3BB}"/>
              </a:ext>
            </a:extLst>
          </p:cNvPr>
          <p:cNvSpPr>
            <a:spLocks noGrp="1"/>
          </p:cNvSpPr>
          <p:nvPr>
            <p:ph type="title"/>
          </p:nvPr>
        </p:nvSpPr>
        <p:spPr/>
        <p:txBody>
          <a:bodyPr/>
          <a:lstStyle/>
          <a:p>
            <a:r>
              <a:rPr lang="en-US" dirty="0"/>
              <a:t>Bio</a:t>
            </a:r>
          </a:p>
        </p:txBody>
      </p:sp>
      <p:sp>
        <p:nvSpPr>
          <p:cNvPr id="3" name="Content Placeholder 2">
            <a:extLst>
              <a:ext uri="{FF2B5EF4-FFF2-40B4-BE49-F238E27FC236}">
                <a16:creationId xmlns:a16="http://schemas.microsoft.com/office/drawing/2014/main" id="{9DD8F096-CF11-89A0-2829-40B65D108877}"/>
              </a:ext>
            </a:extLst>
          </p:cNvPr>
          <p:cNvSpPr>
            <a:spLocks noGrp="1"/>
          </p:cNvSpPr>
          <p:nvPr>
            <p:ph idx="1"/>
          </p:nvPr>
        </p:nvSpPr>
        <p:spPr/>
        <p:txBody>
          <a:bodyPr>
            <a:normAutofit lnSpcReduction="10000"/>
          </a:bodyPr>
          <a:lstStyle/>
          <a:p>
            <a:r>
              <a:rPr lang="en-US" dirty="0"/>
              <a:t>Auditor of governmental entities such as the Alaska Permanent Fund, AIDEA, the Alaska Student Loan Corporation, and the State of Alaska Treasury</a:t>
            </a:r>
          </a:p>
          <a:p>
            <a:r>
              <a:rPr lang="en-US" dirty="0"/>
              <a:t>Controller of the MOA</a:t>
            </a:r>
          </a:p>
          <a:p>
            <a:r>
              <a:rPr lang="en-US" dirty="0"/>
              <a:t>CFO of Anchorage Water and Wastewater Utility</a:t>
            </a:r>
          </a:p>
          <a:p>
            <a:r>
              <a:rPr lang="en-US" dirty="0"/>
              <a:t>CFO of the Municipality of Anchorage under Mayors Mark Begich and Matt Claman</a:t>
            </a:r>
          </a:p>
          <a:p>
            <a:r>
              <a:rPr lang="en-US" dirty="0"/>
              <a:t>OMB Director under Mayor Dave Bronson</a:t>
            </a:r>
          </a:p>
          <a:p>
            <a:r>
              <a:rPr lang="en-US" dirty="0"/>
              <a:t>MBA (University of Washington) / CPA licensed in WA and AK (licenses inactive status)</a:t>
            </a:r>
          </a:p>
        </p:txBody>
      </p:sp>
    </p:spTree>
    <p:extLst>
      <p:ext uri="{BB962C8B-B14F-4D97-AF65-F5344CB8AC3E}">
        <p14:creationId xmlns:p14="http://schemas.microsoft.com/office/powerpoint/2010/main" val="454501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8B74F9-3B86-5888-B23E-8D0BFB891242}"/>
              </a:ext>
            </a:extLst>
          </p:cNvPr>
          <p:cNvSpPr>
            <a:spLocks noGrp="1"/>
          </p:cNvSpPr>
          <p:nvPr>
            <p:ph type="title"/>
          </p:nvPr>
        </p:nvSpPr>
        <p:spPr>
          <a:xfrm>
            <a:off x="1113810" y="3023754"/>
            <a:ext cx="4900144" cy="2736965"/>
          </a:xfrm>
        </p:spPr>
        <p:txBody>
          <a:bodyPr vert="horz" lIns="91440" tIns="45720" rIns="91440" bIns="45720" rtlCol="0" anchor="t">
            <a:normAutofit/>
          </a:bodyPr>
          <a:lstStyle/>
          <a:p>
            <a:r>
              <a:rPr lang="en-US" sz="5400"/>
              <a:t>ADN 2024 Letter to the Editor</a:t>
            </a:r>
          </a:p>
        </p:txBody>
      </p:sp>
      <p:grpSp>
        <p:nvGrpSpPr>
          <p:cNvPr id="14" name="Group 1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4D34689-4F45-9072-577A-B07A8782D8DA}"/>
              </a:ext>
            </a:extLst>
          </p:cNvPr>
          <p:cNvPicPr>
            <a:picLocks noChangeAspect="1"/>
          </p:cNvPicPr>
          <p:nvPr/>
        </p:nvPicPr>
        <p:blipFill>
          <a:blip r:embed="rId2"/>
          <a:stretch>
            <a:fillRect/>
          </a:stretch>
        </p:blipFill>
        <p:spPr>
          <a:xfrm>
            <a:off x="7114162" y="553012"/>
            <a:ext cx="4324849" cy="2389479"/>
          </a:xfrm>
          <a:prstGeom prst="rect">
            <a:avLst/>
          </a:prstGeom>
        </p:spPr>
      </p:pic>
      <p:sp>
        <p:nvSpPr>
          <p:cNvPr id="23" name="Rectangle 2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AA2867-6BC4-3514-AADA-EA3D9FC94048}"/>
              </a:ext>
            </a:extLst>
          </p:cNvPr>
          <p:cNvPicPr>
            <a:picLocks noChangeAspect="1"/>
          </p:cNvPicPr>
          <p:nvPr/>
        </p:nvPicPr>
        <p:blipFill>
          <a:blip r:embed="rId3"/>
          <a:stretch>
            <a:fillRect/>
          </a:stretch>
        </p:blipFill>
        <p:spPr>
          <a:xfrm>
            <a:off x="7114162" y="4125106"/>
            <a:ext cx="4324849" cy="1654254"/>
          </a:xfrm>
          <a:prstGeom prst="rect">
            <a:avLst/>
          </a:prstGeom>
        </p:spPr>
      </p:pic>
    </p:spTree>
    <p:extLst>
      <p:ext uri="{BB962C8B-B14F-4D97-AF65-F5344CB8AC3E}">
        <p14:creationId xmlns:p14="http://schemas.microsoft.com/office/powerpoint/2010/main" val="5633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BED98B-4537-E2D1-AE9C-2DCEB09213D1}"/>
              </a:ext>
            </a:extLst>
          </p:cNvPr>
          <p:cNvSpPr>
            <a:spLocks noGrp="1"/>
          </p:cNvSpPr>
          <p:nvPr>
            <p:ph type="title"/>
          </p:nvPr>
        </p:nvSpPr>
        <p:spPr>
          <a:xfrm>
            <a:off x="599609" y="679731"/>
            <a:ext cx="4171994" cy="3736540"/>
          </a:xfrm>
        </p:spPr>
        <p:txBody>
          <a:bodyPr vert="horz" lIns="91440" tIns="45720" rIns="91440" bIns="45720" rtlCol="0" anchor="b">
            <a:normAutofit/>
          </a:bodyPr>
          <a:lstStyle/>
          <a:p>
            <a:r>
              <a:rPr lang="en-US" sz="6000" kern="1200">
                <a:solidFill>
                  <a:schemeClr val="tx1"/>
                </a:solidFill>
                <a:latin typeface="+mj-lt"/>
                <a:ea typeface="+mj-ea"/>
                <a:cs typeface="+mj-cs"/>
              </a:rPr>
              <a:t>2023 Post</a:t>
            </a:r>
          </a:p>
        </p:txBody>
      </p:sp>
      <p:grpSp>
        <p:nvGrpSpPr>
          <p:cNvPr id="12" name="Group 1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3" name="Straight Connector 1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AFE7BB9-15A1-7A19-5D0E-6F06D894FFC7}"/>
              </a:ext>
            </a:extLst>
          </p:cNvPr>
          <p:cNvPicPr>
            <a:picLocks noChangeAspect="1"/>
          </p:cNvPicPr>
          <p:nvPr/>
        </p:nvPicPr>
        <p:blipFill>
          <a:blip r:embed="rId2"/>
          <a:stretch>
            <a:fillRect/>
          </a:stretch>
        </p:blipFill>
        <p:spPr>
          <a:xfrm>
            <a:off x="5640572" y="1691063"/>
            <a:ext cx="5608830" cy="3365297"/>
          </a:xfrm>
          <a:prstGeom prst="rect">
            <a:avLst/>
          </a:prstGeom>
        </p:spPr>
      </p:pic>
    </p:spTree>
    <p:extLst>
      <p:ext uri="{BB962C8B-B14F-4D97-AF65-F5344CB8AC3E}">
        <p14:creationId xmlns:p14="http://schemas.microsoft.com/office/powerpoint/2010/main" val="3703862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14532-1857-E876-883B-CDDE21AF653B}"/>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FF7A6F2C-F84B-46E7-5394-FA3244E56D17}"/>
              </a:ext>
            </a:extLst>
          </p:cNvPr>
          <p:cNvSpPr>
            <a:spLocks noGrp="1"/>
          </p:cNvSpPr>
          <p:nvPr>
            <p:ph idx="1"/>
          </p:nvPr>
        </p:nvSpPr>
        <p:spPr/>
        <p:txBody>
          <a:bodyPr/>
          <a:lstStyle/>
          <a:p>
            <a:r>
              <a:rPr lang="en-US" dirty="0"/>
              <a:t>Are those writers correct?</a:t>
            </a:r>
          </a:p>
          <a:p>
            <a:pPr lvl="1"/>
            <a:r>
              <a:rPr lang="en-US" dirty="0"/>
              <a:t>Does the new borough get the assets for free?</a:t>
            </a:r>
          </a:p>
          <a:p>
            <a:pPr lvl="1"/>
            <a:r>
              <a:rPr lang="en-US" dirty="0"/>
              <a:t>Would taxes soar after a split?</a:t>
            </a:r>
          </a:p>
          <a:p>
            <a:r>
              <a:rPr lang="en-US" dirty="0"/>
              <a:t>How would a split work, financially?</a:t>
            </a:r>
          </a:p>
          <a:p>
            <a:r>
              <a:rPr lang="en-US" dirty="0"/>
              <a:t>Is a split even possible?</a:t>
            </a:r>
          </a:p>
        </p:txBody>
      </p:sp>
    </p:spTree>
    <p:extLst>
      <p:ext uri="{BB962C8B-B14F-4D97-AF65-F5344CB8AC3E}">
        <p14:creationId xmlns:p14="http://schemas.microsoft.com/office/powerpoint/2010/main" val="297539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40E68-25B4-4190-1236-E01ABB115B2C}"/>
              </a:ext>
            </a:extLst>
          </p:cNvPr>
          <p:cNvSpPr>
            <a:spLocks noGrp="1"/>
          </p:cNvSpPr>
          <p:nvPr>
            <p:ph type="title"/>
          </p:nvPr>
        </p:nvSpPr>
        <p:spPr/>
        <p:txBody>
          <a:bodyPr/>
          <a:lstStyle/>
          <a:p>
            <a:r>
              <a:rPr lang="en-US" dirty="0"/>
              <a:t>Is a split even possible?</a:t>
            </a:r>
          </a:p>
        </p:txBody>
      </p:sp>
      <p:pic>
        <p:nvPicPr>
          <p:cNvPr id="5" name="Picture 4">
            <a:extLst>
              <a:ext uri="{FF2B5EF4-FFF2-40B4-BE49-F238E27FC236}">
                <a16:creationId xmlns:a16="http://schemas.microsoft.com/office/drawing/2014/main" id="{A26DE5FF-4187-A82D-A0B9-F780AB6B3FE7}"/>
              </a:ext>
            </a:extLst>
          </p:cNvPr>
          <p:cNvPicPr>
            <a:picLocks noChangeAspect="1"/>
          </p:cNvPicPr>
          <p:nvPr/>
        </p:nvPicPr>
        <p:blipFill>
          <a:blip r:embed="rId2"/>
          <a:stretch>
            <a:fillRect/>
          </a:stretch>
        </p:blipFill>
        <p:spPr>
          <a:xfrm>
            <a:off x="2598117" y="1398081"/>
            <a:ext cx="6995766" cy="4366638"/>
          </a:xfrm>
          <a:prstGeom prst="rect">
            <a:avLst/>
          </a:prstGeom>
        </p:spPr>
      </p:pic>
    </p:spTree>
    <p:extLst>
      <p:ext uri="{BB962C8B-B14F-4D97-AF65-F5344CB8AC3E}">
        <p14:creationId xmlns:p14="http://schemas.microsoft.com/office/powerpoint/2010/main" val="2972558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8494</TotalTime>
  <Words>1942</Words>
  <Application>Microsoft Office PowerPoint</Application>
  <PresentationFormat>Widescreen</PresentationFormat>
  <Paragraphs>204</Paragraphs>
  <Slides>43</Slides>
  <Notes>6</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Aptos</vt:lpstr>
      <vt:lpstr>Aptos Display</vt:lpstr>
      <vt:lpstr>Aptos Narrow</vt:lpstr>
      <vt:lpstr>Arial</vt:lpstr>
      <vt:lpstr>Garamond</vt:lpstr>
      <vt:lpstr>Office Theme</vt:lpstr>
      <vt:lpstr>EAGLEXIT </vt:lpstr>
      <vt:lpstr>Town Hall Meeting  June 23, 2026</vt:lpstr>
      <vt:lpstr>About Us</vt:lpstr>
      <vt:lpstr>Eaglexit</vt:lpstr>
      <vt:lpstr>Bio</vt:lpstr>
      <vt:lpstr>ADN 2024 Letter to the Editor</vt:lpstr>
      <vt:lpstr>2023 Post</vt:lpstr>
      <vt:lpstr>Topics</vt:lpstr>
      <vt:lpstr>Is a split even possible?</vt:lpstr>
      <vt:lpstr>Is a split even possible?</vt:lpstr>
      <vt:lpstr>Are These Writers Correct?</vt:lpstr>
      <vt:lpstr>Numbers are Stale</vt:lpstr>
      <vt:lpstr>Acronyms</vt:lpstr>
      <vt:lpstr>How Would Assets and Liabilities be Divided?</vt:lpstr>
      <vt:lpstr>How Big is the MOA?</vt:lpstr>
      <vt:lpstr>Some Assets / Liabilities are Easy to Divide</vt:lpstr>
      <vt:lpstr>Parks &amp; Rec</vt:lpstr>
      <vt:lpstr>Building Safety Service Area</vt:lpstr>
      <vt:lpstr>Chugiak Fire Service Area</vt:lpstr>
      <vt:lpstr>Subtotal – So Far (numbers are in millions)</vt:lpstr>
      <vt:lpstr>Limited Road Service Areas</vt:lpstr>
      <vt:lpstr>Limited Road Service Areas</vt:lpstr>
      <vt:lpstr>Subtotal with LRSAs Added</vt:lpstr>
      <vt:lpstr>Any “Hybrid” Service Areas?</vt:lpstr>
      <vt:lpstr>All Service Areas, incl. Police and Areawide (38 funds so far)</vt:lpstr>
      <vt:lpstr>Some Assets / Liabilities should not be divided</vt:lpstr>
      <vt:lpstr>Why not divide AWWU, SWS, Refuse, the Municipal Airport, and the Port?</vt:lpstr>
      <vt:lpstr>Why not divide AWWU, SWS, Refuse, the Municipal Airport, and the Port, cont.?</vt:lpstr>
      <vt:lpstr>What about ML&amp;P?</vt:lpstr>
      <vt:lpstr>Are there other “future economic benefit” funds?</vt:lpstr>
      <vt:lpstr>What about Hydro?</vt:lpstr>
      <vt:lpstr>Some Assets and related liabilities can be Allocated by Population</vt:lpstr>
      <vt:lpstr>Many Different Allocation Methodologies</vt:lpstr>
      <vt:lpstr>What about GO Bond Debt?</vt:lpstr>
      <vt:lpstr>Fund Balance Totals</vt:lpstr>
      <vt:lpstr>New Infrastructure Needed?</vt:lpstr>
      <vt:lpstr>What About Taxes After Separation?</vt:lpstr>
      <vt:lpstr>What About Taxes After Separation?</vt:lpstr>
      <vt:lpstr>Challenges With the Process</vt:lpstr>
      <vt:lpstr>Questions?</vt:lpstr>
      <vt:lpstr>Summary</vt:lpstr>
      <vt:lpstr>THANK YOU</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Sharon Lechner</dc:creator>
  <cp:lastModifiedBy>Nicole Brown</cp:lastModifiedBy>
  <cp:revision>5</cp:revision>
  <dcterms:created xsi:type="dcterms:W3CDTF">2025-05-30T00:11:55Z</dcterms:created>
  <dcterms:modified xsi:type="dcterms:W3CDTF">2026-06-25T06:34:25Z</dcterms:modified>
</cp:coreProperties>
</file>